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35"/>
  </p:notesMasterIdLst>
  <p:handoutMasterIdLst>
    <p:handoutMasterId r:id="rId36"/>
  </p:handoutMasterIdLst>
  <p:sldIdLst>
    <p:sldId id="256" r:id="rId2"/>
    <p:sldId id="837" r:id="rId3"/>
    <p:sldId id="482" r:id="rId4"/>
    <p:sldId id="809" r:id="rId5"/>
    <p:sldId id="531" r:id="rId6"/>
    <p:sldId id="639" r:id="rId7"/>
    <p:sldId id="838" r:id="rId8"/>
    <p:sldId id="825" r:id="rId9"/>
    <p:sldId id="826" r:id="rId10"/>
    <p:sldId id="644" r:id="rId11"/>
    <p:sldId id="839" r:id="rId12"/>
    <p:sldId id="831" r:id="rId13"/>
    <p:sldId id="848" r:id="rId14"/>
    <p:sldId id="847" r:id="rId15"/>
    <p:sldId id="836" r:id="rId16"/>
    <p:sldId id="841" r:id="rId17"/>
    <p:sldId id="842" r:id="rId18"/>
    <p:sldId id="844" r:id="rId19"/>
    <p:sldId id="846" r:id="rId20"/>
    <p:sldId id="622" r:id="rId21"/>
    <p:sldId id="840" r:id="rId22"/>
    <p:sldId id="665" r:id="rId23"/>
    <p:sldId id="666" r:id="rId24"/>
    <p:sldId id="670" r:id="rId25"/>
    <p:sldId id="671" r:id="rId26"/>
    <p:sldId id="673" r:id="rId27"/>
    <p:sldId id="674" r:id="rId28"/>
    <p:sldId id="676" r:id="rId29"/>
    <p:sldId id="692" r:id="rId30"/>
    <p:sldId id="694" r:id="rId31"/>
    <p:sldId id="698" r:id="rId32"/>
    <p:sldId id="707" r:id="rId33"/>
    <p:sldId id="725" r:id="rId34"/>
  </p:sldIdLst>
  <p:sldSz cx="10287000" cy="6858000" type="35mm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FF99"/>
    <a:srgbClr val="000066"/>
    <a:srgbClr val="003399"/>
    <a:srgbClr val="003366"/>
    <a:srgbClr val="3366CC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>
      <p:cViewPr varScale="1">
        <p:scale>
          <a:sx n="135" d="100"/>
          <a:sy n="135" d="100"/>
        </p:scale>
        <p:origin x="-1232" y="-11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82" y="-84"/>
      </p:cViewPr>
      <p:guideLst>
        <p:guide orient="horz" pos="3020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Relationship Id="rId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DA6A9-CC91-494A-A204-C45C28CC1972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CF2CD-4C99-3C4A-8ACF-B571089A014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Durante </a:t>
          </a:r>
          <a:r>
            <a:rPr lang="en-US" dirty="0" err="1" smtClean="0"/>
            <a:t>toda</a:t>
          </a:r>
          <a:r>
            <a:rPr lang="en-US" dirty="0" smtClean="0"/>
            <a:t> </a:t>
          </a:r>
        </a:p>
        <a:p>
          <a:r>
            <a:rPr lang="en-US" dirty="0" smtClean="0"/>
            <a:t>a </a:t>
          </a:r>
          <a:r>
            <a:rPr lang="en-US" dirty="0" err="1" smtClean="0"/>
            <a:t>vida</a:t>
          </a:r>
          <a:endParaRPr lang="en-US" dirty="0"/>
        </a:p>
      </dgm:t>
    </dgm:pt>
    <dgm:pt modelId="{CF8CAD24-66B5-7B43-87B4-0C5FA1725BDD}" type="parTrans" cxnId="{ACD15CE1-231A-474E-AED1-49DEC7988146}">
      <dgm:prSet/>
      <dgm:spPr/>
      <dgm:t>
        <a:bodyPr/>
        <a:lstStyle/>
        <a:p>
          <a:endParaRPr lang="en-US"/>
        </a:p>
      </dgm:t>
    </dgm:pt>
    <dgm:pt modelId="{D8B7101F-2AB8-F94A-A338-5C1676AC06BC}" type="sibTrans" cxnId="{ACD15CE1-231A-474E-AED1-49DEC7988146}">
      <dgm:prSet/>
      <dgm:spPr/>
      <dgm:t>
        <a:bodyPr/>
        <a:lstStyle/>
        <a:p>
          <a:endParaRPr lang="en-US"/>
        </a:p>
      </dgm:t>
    </dgm:pt>
    <dgm:pt modelId="{CEE0CDD1-133D-054D-B213-584FFA87AF8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rgbClr val="292929"/>
              </a:solidFill>
            </a:rPr>
            <a:t>Aleitamento</a:t>
          </a:r>
          <a:r>
            <a:rPr lang="en-US" sz="3600" dirty="0" smtClean="0">
              <a:solidFill>
                <a:srgbClr val="292929"/>
              </a:solidFill>
            </a:rPr>
            <a:t> </a:t>
          </a:r>
          <a:r>
            <a:rPr lang="en-US" sz="3600" dirty="0" err="1" smtClean="0">
              <a:solidFill>
                <a:srgbClr val="292929"/>
              </a:solidFill>
            </a:rPr>
            <a:t>materno</a:t>
          </a:r>
          <a:endParaRPr lang="en-US" sz="3600" dirty="0">
            <a:solidFill>
              <a:srgbClr val="292929"/>
            </a:solidFill>
          </a:endParaRPr>
        </a:p>
      </dgm:t>
    </dgm:pt>
    <dgm:pt modelId="{9DEC48D3-8E96-664E-AD84-0F7C552EC9D6}" type="parTrans" cxnId="{52AAAA68-4EF1-B646-A73C-9BEF8E494B24}">
      <dgm:prSet/>
      <dgm:spPr/>
      <dgm:t>
        <a:bodyPr/>
        <a:lstStyle/>
        <a:p>
          <a:endParaRPr lang="en-US"/>
        </a:p>
      </dgm:t>
    </dgm:pt>
    <dgm:pt modelId="{9AF44591-DB50-1349-AE4B-BB93AEE48FC8}" type="sibTrans" cxnId="{52AAAA68-4EF1-B646-A73C-9BEF8E494B24}">
      <dgm:prSet/>
      <dgm:spPr/>
      <dgm:t>
        <a:bodyPr/>
        <a:lstStyle/>
        <a:p>
          <a:endParaRPr lang="en-US"/>
        </a:p>
      </dgm:t>
    </dgm:pt>
    <dgm:pt modelId="{5A79A95B-3974-C24A-9805-D01775BDF54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/>
            <a:t>Alimenta</a:t>
          </a:r>
          <a:r>
            <a:rPr lang="en-US" sz="3200" dirty="0" err="1" smtClean="0"/>
            <a:t>ção</a:t>
          </a:r>
          <a:r>
            <a:rPr lang="en-US" sz="3200" dirty="0" smtClean="0"/>
            <a:t> </a:t>
          </a:r>
          <a:r>
            <a:rPr lang="en-US" sz="3200" dirty="0" err="1" smtClean="0"/>
            <a:t>saudável</a:t>
          </a:r>
          <a:endParaRPr lang="en-US" sz="3200" dirty="0"/>
        </a:p>
      </dgm:t>
    </dgm:pt>
    <dgm:pt modelId="{F3262B0A-FF4E-CC4E-87BD-30320CC08244}" type="parTrans" cxnId="{CC815799-5795-F348-A038-50039A6947A3}">
      <dgm:prSet/>
      <dgm:spPr/>
      <dgm:t>
        <a:bodyPr/>
        <a:lstStyle/>
        <a:p>
          <a:endParaRPr lang="en-US"/>
        </a:p>
      </dgm:t>
    </dgm:pt>
    <dgm:pt modelId="{4FF02605-CA68-2E42-A9CA-FE1258F29B75}" type="sibTrans" cxnId="{CC815799-5795-F348-A038-50039A6947A3}">
      <dgm:prSet/>
      <dgm:spPr/>
      <dgm:t>
        <a:bodyPr/>
        <a:lstStyle/>
        <a:p>
          <a:endParaRPr lang="en-US"/>
        </a:p>
      </dgm:t>
    </dgm:pt>
    <dgm:pt modelId="{79CB66D0-90C0-7041-AD13-C03E3590EF71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rgbClr val="292929"/>
              </a:solidFill>
            </a:rPr>
            <a:t>Atividade</a:t>
          </a:r>
          <a:r>
            <a:rPr lang="en-US" sz="3600" dirty="0" smtClean="0">
              <a:solidFill>
                <a:srgbClr val="292929"/>
              </a:solidFill>
            </a:rPr>
            <a:t> </a:t>
          </a:r>
          <a:r>
            <a:rPr lang="en-US" sz="3600" dirty="0" err="1" smtClean="0">
              <a:solidFill>
                <a:srgbClr val="292929"/>
              </a:solidFill>
            </a:rPr>
            <a:t>fisica</a:t>
          </a:r>
          <a:r>
            <a:rPr lang="en-US" sz="3600" dirty="0" smtClean="0">
              <a:solidFill>
                <a:srgbClr val="292929"/>
              </a:solidFill>
            </a:rPr>
            <a:t> regular</a:t>
          </a:r>
          <a:endParaRPr lang="en-US" sz="3600" dirty="0">
            <a:solidFill>
              <a:srgbClr val="292929"/>
            </a:solidFill>
          </a:endParaRPr>
        </a:p>
      </dgm:t>
    </dgm:pt>
    <dgm:pt modelId="{806048CF-F87F-404F-A55E-9308C9FF7761}" type="parTrans" cxnId="{D2170457-1C5B-F04E-8BCF-A476DFA844BA}">
      <dgm:prSet/>
      <dgm:spPr/>
      <dgm:t>
        <a:bodyPr/>
        <a:lstStyle/>
        <a:p>
          <a:endParaRPr lang="en-US"/>
        </a:p>
      </dgm:t>
    </dgm:pt>
    <dgm:pt modelId="{0DCC0ECC-2FEB-094E-B8C3-B58EC091F1DC}" type="sibTrans" cxnId="{D2170457-1C5B-F04E-8BCF-A476DFA844BA}">
      <dgm:prSet/>
      <dgm:spPr/>
      <dgm:t>
        <a:bodyPr/>
        <a:lstStyle/>
        <a:p>
          <a:endParaRPr lang="en-US"/>
        </a:p>
      </dgm:t>
    </dgm:pt>
    <dgm:pt modelId="{F5411490-ED76-5F4E-8756-0ADF6D455B5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3200" dirty="0" err="1" smtClean="0">
              <a:solidFill>
                <a:srgbClr val="292929"/>
              </a:solidFill>
            </a:rPr>
            <a:t>Reducao</a:t>
          </a:r>
          <a:r>
            <a:rPr lang="en-US" sz="3200" dirty="0" smtClean="0">
              <a:solidFill>
                <a:srgbClr val="292929"/>
              </a:solidFill>
            </a:rPr>
            <a:t> do </a:t>
          </a:r>
          <a:r>
            <a:rPr lang="en-US" sz="3200" dirty="0" err="1" smtClean="0">
              <a:solidFill>
                <a:srgbClr val="292929"/>
              </a:solidFill>
            </a:rPr>
            <a:t>consumo</a:t>
          </a:r>
          <a:r>
            <a:rPr lang="en-US" sz="3200" dirty="0" smtClean="0">
              <a:solidFill>
                <a:srgbClr val="292929"/>
              </a:solidFill>
            </a:rPr>
            <a:t> de </a:t>
          </a:r>
          <a:r>
            <a:rPr lang="en-US" sz="3200" dirty="0" err="1" smtClean="0">
              <a:solidFill>
                <a:srgbClr val="292929"/>
              </a:solidFill>
            </a:rPr>
            <a:t>bebidas</a:t>
          </a:r>
          <a:r>
            <a:rPr lang="en-US" sz="3200" dirty="0" smtClean="0">
              <a:solidFill>
                <a:srgbClr val="292929"/>
              </a:solidFill>
            </a:rPr>
            <a:t> </a:t>
          </a:r>
          <a:r>
            <a:rPr lang="en-US" sz="3200" dirty="0" err="1" smtClean="0">
              <a:solidFill>
                <a:srgbClr val="292929"/>
              </a:solidFill>
            </a:rPr>
            <a:t>alco</a:t>
          </a:r>
          <a:r>
            <a:rPr lang="en-US" sz="3200" dirty="0" err="1" smtClean="0">
              <a:solidFill>
                <a:srgbClr val="292929"/>
              </a:solidFill>
            </a:rPr>
            <a:t>ólicas</a:t>
          </a:r>
          <a:endParaRPr lang="en-US" sz="3200" dirty="0">
            <a:solidFill>
              <a:srgbClr val="292929"/>
            </a:solidFill>
          </a:endParaRPr>
        </a:p>
      </dgm:t>
    </dgm:pt>
    <dgm:pt modelId="{F33E886F-613C-9C4F-92E1-EC974EF87C17}" type="parTrans" cxnId="{900041A9-E50F-9841-BA40-170AD270CBCF}">
      <dgm:prSet/>
      <dgm:spPr/>
      <dgm:t>
        <a:bodyPr/>
        <a:lstStyle/>
        <a:p>
          <a:endParaRPr lang="en-US"/>
        </a:p>
      </dgm:t>
    </dgm:pt>
    <dgm:pt modelId="{7FCCF69D-44DF-D243-A061-02FD9C79B9A2}" type="sibTrans" cxnId="{900041A9-E50F-9841-BA40-170AD270CBCF}">
      <dgm:prSet/>
      <dgm:spPr/>
      <dgm:t>
        <a:bodyPr/>
        <a:lstStyle/>
        <a:p>
          <a:endParaRPr lang="en-US"/>
        </a:p>
      </dgm:t>
    </dgm:pt>
    <dgm:pt modelId="{3CE46C10-9519-3E44-A917-DBB66CF0C261}" type="pres">
      <dgm:prSet presAssocID="{A4BDA6A9-CC91-494A-A204-C45C28CC197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270C54-2970-BE4B-AEAB-3ADC0C5E161A}" type="pres">
      <dgm:prSet presAssocID="{A4BDA6A9-CC91-494A-A204-C45C28CC1972}" presName="matrix" presStyleCnt="0"/>
      <dgm:spPr/>
    </dgm:pt>
    <dgm:pt modelId="{EE8C16BE-F1E9-6F4F-BEAD-343A878CC9F8}" type="pres">
      <dgm:prSet presAssocID="{A4BDA6A9-CC91-494A-A204-C45C28CC1972}" presName="tile1" presStyleLbl="node1" presStyleIdx="0" presStyleCnt="4"/>
      <dgm:spPr/>
    </dgm:pt>
    <dgm:pt modelId="{31B9066D-4673-F743-B405-B983B2ECB849}" type="pres">
      <dgm:prSet presAssocID="{A4BDA6A9-CC91-494A-A204-C45C28CC19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6BF477-8418-D04F-8B1A-CB90606EE8FD}" type="pres">
      <dgm:prSet presAssocID="{A4BDA6A9-CC91-494A-A204-C45C28CC1972}" presName="tile2" presStyleLbl="node1" presStyleIdx="1" presStyleCnt="4"/>
      <dgm:spPr/>
      <dgm:t>
        <a:bodyPr/>
        <a:lstStyle/>
        <a:p>
          <a:endParaRPr lang="en-US"/>
        </a:p>
      </dgm:t>
    </dgm:pt>
    <dgm:pt modelId="{03AB4C9F-826C-0840-BA10-421B032300E3}" type="pres">
      <dgm:prSet presAssocID="{A4BDA6A9-CC91-494A-A204-C45C28CC19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B7897-B37B-BF42-86CB-463CCC7CD73E}" type="pres">
      <dgm:prSet presAssocID="{A4BDA6A9-CC91-494A-A204-C45C28CC1972}" presName="tile3" presStyleLbl="node1" presStyleIdx="2" presStyleCnt="4"/>
      <dgm:spPr/>
    </dgm:pt>
    <dgm:pt modelId="{04733E2B-D3DC-7147-BCA1-4DC6E09D7E1E}" type="pres">
      <dgm:prSet presAssocID="{A4BDA6A9-CC91-494A-A204-C45C28CC19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BCE3AD-2162-E141-8AED-21AC7407660F}" type="pres">
      <dgm:prSet presAssocID="{A4BDA6A9-CC91-494A-A204-C45C28CC1972}" presName="tile4" presStyleLbl="node1" presStyleIdx="3" presStyleCnt="4"/>
      <dgm:spPr/>
    </dgm:pt>
    <dgm:pt modelId="{364CA479-334F-5844-A026-D7A6C4AE233D}" type="pres">
      <dgm:prSet presAssocID="{A4BDA6A9-CC91-494A-A204-C45C28CC19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AE18759-1FC3-4149-A45B-8586A69E5E6F}" type="pres">
      <dgm:prSet presAssocID="{A4BDA6A9-CC91-494A-A204-C45C28CC197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967DA86-FDAD-344A-9153-EC3AC6FCF6E8}" type="presOf" srcId="{79CB66D0-90C0-7041-AD13-C03E3590EF71}" destId="{039B7897-B37B-BF42-86CB-463CCC7CD73E}" srcOrd="0" destOrd="0" presId="urn:microsoft.com/office/officeart/2005/8/layout/matrix1"/>
    <dgm:cxn modelId="{15BC4319-6163-F74F-96A6-E66D5D18093E}" type="presOf" srcId="{5A79A95B-3974-C24A-9805-D01775BDF540}" destId="{FA6BF477-8418-D04F-8B1A-CB90606EE8FD}" srcOrd="0" destOrd="0" presId="urn:microsoft.com/office/officeart/2005/8/layout/matrix1"/>
    <dgm:cxn modelId="{52AAAA68-4EF1-B646-A73C-9BEF8E494B24}" srcId="{DF4CF2CD-4C99-3C4A-8ACF-B571089A014F}" destId="{CEE0CDD1-133D-054D-B213-584FFA87AF84}" srcOrd="0" destOrd="0" parTransId="{9DEC48D3-8E96-664E-AD84-0F7C552EC9D6}" sibTransId="{9AF44591-DB50-1349-AE4B-BB93AEE48FC8}"/>
    <dgm:cxn modelId="{900041A9-E50F-9841-BA40-170AD270CBCF}" srcId="{DF4CF2CD-4C99-3C4A-8ACF-B571089A014F}" destId="{F5411490-ED76-5F4E-8756-0ADF6D455B5B}" srcOrd="3" destOrd="0" parTransId="{F33E886F-613C-9C4F-92E1-EC974EF87C17}" sibTransId="{7FCCF69D-44DF-D243-A061-02FD9C79B9A2}"/>
    <dgm:cxn modelId="{87FBF940-DB8A-3746-8AE5-EC8916AFB05F}" type="presOf" srcId="{5A79A95B-3974-C24A-9805-D01775BDF540}" destId="{03AB4C9F-826C-0840-BA10-421B032300E3}" srcOrd="1" destOrd="0" presId="urn:microsoft.com/office/officeart/2005/8/layout/matrix1"/>
    <dgm:cxn modelId="{CF6D8F36-53F6-4C41-A7D5-49C8D6B4F6FF}" type="presOf" srcId="{F5411490-ED76-5F4E-8756-0ADF6D455B5B}" destId="{364CA479-334F-5844-A026-D7A6C4AE233D}" srcOrd="1" destOrd="0" presId="urn:microsoft.com/office/officeart/2005/8/layout/matrix1"/>
    <dgm:cxn modelId="{1D894381-E780-1342-BD8A-E9B4672956EC}" type="presOf" srcId="{A4BDA6A9-CC91-494A-A204-C45C28CC1972}" destId="{3CE46C10-9519-3E44-A917-DBB66CF0C261}" srcOrd="0" destOrd="0" presId="urn:microsoft.com/office/officeart/2005/8/layout/matrix1"/>
    <dgm:cxn modelId="{D5319A17-CA6C-EC46-B94F-AF7E7740B2D9}" type="presOf" srcId="{CEE0CDD1-133D-054D-B213-584FFA87AF84}" destId="{EE8C16BE-F1E9-6F4F-BEAD-343A878CC9F8}" srcOrd="0" destOrd="0" presId="urn:microsoft.com/office/officeart/2005/8/layout/matrix1"/>
    <dgm:cxn modelId="{ACD15CE1-231A-474E-AED1-49DEC7988146}" srcId="{A4BDA6A9-CC91-494A-A204-C45C28CC1972}" destId="{DF4CF2CD-4C99-3C4A-8ACF-B571089A014F}" srcOrd="0" destOrd="0" parTransId="{CF8CAD24-66B5-7B43-87B4-0C5FA1725BDD}" sibTransId="{D8B7101F-2AB8-F94A-A338-5C1676AC06BC}"/>
    <dgm:cxn modelId="{D34E8D2A-F22A-0946-A835-82888AFCCE8F}" type="presOf" srcId="{F5411490-ED76-5F4E-8756-0ADF6D455B5B}" destId="{09BCE3AD-2162-E141-8AED-21AC7407660F}" srcOrd="0" destOrd="0" presId="urn:microsoft.com/office/officeart/2005/8/layout/matrix1"/>
    <dgm:cxn modelId="{CC815799-5795-F348-A038-50039A6947A3}" srcId="{DF4CF2CD-4C99-3C4A-8ACF-B571089A014F}" destId="{5A79A95B-3974-C24A-9805-D01775BDF540}" srcOrd="1" destOrd="0" parTransId="{F3262B0A-FF4E-CC4E-87BD-30320CC08244}" sibTransId="{4FF02605-CA68-2E42-A9CA-FE1258F29B75}"/>
    <dgm:cxn modelId="{C95A3DEA-96A7-3C49-9FE8-8596924F9022}" type="presOf" srcId="{DF4CF2CD-4C99-3C4A-8ACF-B571089A014F}" destId="{7AE18759-1FC3-4149-A45B-8586A69E5E6F}" srcOrd="0" destOrd="0" presId="urn:microsoft.com/office/officeart/2005/8/layout/matrix1"/>
    <dgm:cxn modelId="{AEFF15E4-24F5-D54B-B7EB-360702D58A5E}" type="presOf" srcId="{CEE0CDD1-133D-054D-B213-584FFA87AF84}" destId="{31B9066D-4673-F743-B405-B983B2ECB849}" srcOrd="1" destOrd="0" presId="urn:microsoft.com/office/officeart/2005/8/layout/matrix1"/>
    <dgm:cxn modelId="{2CD66DE0-4684-434F-B15A-CB701CBB8287}" type="presOf" srcId="{79CB66D0-90C0-7041-AD13-C03E3590EF71}" destId="{04733E2B-D3DC-7147-BCA1-4DC6E09D7E1E}" srcOrd="1" destOrd="0" presId="urn:microsoft.com/office/officeart/2005/8/layout/matrix1"/>
    <dgm:cxn modelId="{D2170457-1C5B-F04E-8BCF-A476DFA844BA}" srcId="{DF4CF2CD-4C99-3C4A-8ACF-B571089A014F}" destId="{79CB66D0-90C0-7041-AD13-C03E3590EF71}" srcOrd="2" destOrd="0" parTransId="{806048CF-F87F-404F-A55E-9308C9FF7761}" sibTransId="{0DCC0ECC-2FEB-094E-B8C3-B58EC091F1DC}"/>
    <dgm:cxn modelId="{E1BA039A-0B89-C94E-A689-4412244B0BCD}" type="presParOf" srcId="{3CE46C10-9519-3E44-A917-DBB66CF0C261}" destId="{60270C54-2970-BE4B-AEAB-3ADC0C5E161A}" srcOrd="0" destOrd="0" presId="urn:microsoft.com/office/officeart/2005/8/layout/matrix1"/>
    <dgm:cxn modelId="{87A49B50-B4EE-1D4F-B231-983488551296}" type="presParOf" srcId="{60270C54-2970-BE4B-AEAB-3ADC0C5E161A}" destId="{EE8C16BE-F1E9-6F4F-BEAD-343A878CC9F8}" srcOrd="0" destOrd="0" presId="urn:microsoft.com/office/officeart/2005/8/layout/matrix1"/>
    <dgm:cxn modelId="{B92254C9-8442-B841-A9DA-23F979E53A98}" type="presParOf" srcId="{60270C54-2970-BE4B-AEAB-3ADC0C5E161A}" destId="{31B9066D-4673-F743-B405-B983B2ECB849}" srcOrd="1" destOrd="0" presId="urn:microsoft.com/office/officeart/2005/8/layout/matrix1"/>
    <dgm:cxn modelId="{004893B9-4008-7F44-BDFA-5A0B3A496256}" type="presParOf" srcId="{60270C54-2970-BE4B-AEAB-3ADC0C5E161A}" destId="{FA6BF477-8418-D04F-8B1A-CB90606EE8FD}" srcOrd="2" destOrd="0" presId="urn:microsoft.com/office/officeart/2005/8/layout/matrix1"/>
    <dgm:cxn modelId="{22F71211-ACBA-3E48-9670-7FF947DB4629}" type="presParOf" srcId="{60270C54-2970-BE4B-AEAB-3ADC0C5E161A}" destId="{03AB4C9F-826C-0840-BA10-421B032300E3}" srcOrd="3" destOrd="0" presId="urn:microsoft.com/office/officeart/2005/8/layout/matrix1"/>
    <dgm:cxn modelId="{65C70BD0-6891-7B45-A303-E584BE7D3B67}" type="presParOf" srcId="{60270C54-2970-BE4B-AEAB-3ADC0C5E161A}" destId="{039B7897-B37B-BF42-86CB-463CCC7CD73E}" srcOrd="4" destOrd="0" presId="urn:microsoft.com/office/officeart/2005/8/layout/matrix1"/>
    <dgm:cxn modelId="{F52BB2DD-7ED8-B441-9E06-17218FB8096E}" type="presParOf" srcId="{60270C54-2970-BE4B-AEAB-3ADC0C5E161A}" destId="{04733E2B-D3DC-7147-BCA1-4DC6E09D7E1E}" srcOrd="5" destOrd="0" presId="urn:microsoft.com/office/officeart/2005/8/layout/matrix1"/>
    <dgm:cxn modelId="{8CEE0E5D-C4BD-0D43-A139-58B3E591B202}" type="presParOf" srcId="{60270C54-2970-BE4B-AEAB-3ADC0C5E161A}" destId="{09BCE3AD-2162-E141-8AED-21AC7407660F}" srcOrd="6" destOrd="0" presId="urn:microsoft.com/office/officeart/2005/8/layout/matrix1"/>
    <dgm:cxn modelId="{2949D033-9AEF-EF40-89AA-5B5106951AB2}" type="presParOf" srcId="{60270C54-2970-BE4B-AEAB-3ADC0C5E161A}" destId="{364CA479-334F-5844-A026-D7A6C4AE233D}" srcOrd="7" destOrd="0" presId="urn:microsoft.com/office/officeart/2005/8/layout/matrix1"/>
    <dgm:cxn modelId="{3504B3BE-4DB7-3744-9078-5356C7953E52}" type="presParOf" srcId="{3CE46C10-9519-3E44-A917-DBB66CF0C261}" destId="{7AE18759-1FC3-4149-A45B-8586A69E5E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C16BE-F1E9-6F4F-BEAD-343A878CC9F8}">
      <dsp:nvSpPr>
        <dsp:cNvPr id="0" name=""/>
        <dsp:cNvSpPr/>
      </dsp:nvSpPr>
      <dsp:spPr>
        <a:xfrm rot="16200000">
          <a:off x="1125934" y="-1125934"/>
          <a:ext cx="2057400" cy="4309268"/>
        </a:xfrm>
        <a:prstGeom prst="round1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292929"/>
              </a:solidFill>
            </a:rPr>
            <a:t>Aleitamento</a:t>
          </a:r>
          <a:r>
            <a:rPr lang="en-US" sz="3600" kern="1200" dirty="0" smtClean="0">
              <a:solidFill>
                <a:srgbClr val="292929"/>
              </a:solidFill>
            </a:rPr>
            <a:t> </a:t>
          </a:r>
          <a:r>
            <a:rPr lang="en-US" sz="3600" kern="1200" dirty="0" err="1" smtClean="0">
              <a:solidFill>
                <a:srgbClr val="292929"/>
              </a:solidFill>
            </a:rPr>
            <a:t>materno</a:t>
          </a:r>
          <a:endParaRPr lang="en-US" sz="3600" kern="1200" dirty="0">
            <a:solidFill>
              <a:srgbClr val="292929"/>
            </a:solidFill>
          </a:endParaRPr>
        </a:p>
      </dsp:txBody>
      <dsp:txXfrm rot="5400000">
        <a:off x="0" y="0"/>
        <a:ext cx="4309268" cy="1543050"/>
      </dsp:txXfrm>
    </dsp:sp>
    <dsp:sp modelId="{FA6BF477-8418-D04F-8B1A-CB90606EE8FD}">
      <dsp:nvSpPr>
        <dsp:cNvPr id="0" name=""/>
        <dsp:cNvSpPr/>
      </dsp:nvSpPr>
      <dsp:spPr>
        <a:xfrm>
          <a:off x="4309268" y="0"/>
          <a:ext cx="4309268" cy="2057400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Alimenta</a:t>
          </a:r>
          <a:r>
            <a:rPr lang="en-US" sz="3200" kern="1200" dirty="0" err="1" smtClean="0"/>
            <a:t>ção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saudável</a:t>
          </a:r>
          <a:endParaRPr lang="en-US" sz="3200" kern="1200" dirty="0"/>
        </a:p>
      </dsp:txBody>
      <dsp:txXfrm>
        <a:off x="4309268" y="0"/>
        <a:ext cx="4309268" cy="1543050"/>
      </dsp:txXfrm>
    </dsp:sp>
    <dsp:sp modelId="{039B7897-B37B-BF42-86CB-463CCC7CD73E}">
      <dsp:nvSpPr>
        <dsp:cNvPr id="0" name=""/>
        <dsp:cNvSpPr/>
      </dsp:nvSpPr>
      <dsp:spPr>
        <a:xfrm rot="10800000">
          <a:off x="0" y="2057400"/>
          <a:ext cx="4309268" cy="2057400"/>
        </a:xfrm>
        <a:prstGeom prst="round1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292929"/>
              </a:solidFill>
            </a:rPr>
            <a:t>Atividade</a:t>
          </a:r>
          <a:r>
            <a:rPr lang="en-US" sz="3600" kern="1200" dirty="0" smtClean="0">
              <a:solidFill>
                <a:srgbClr val="292929"/>
              </a:solidFill>
            </a:rPr>
            <a:t> </a:t>
          </a:r>
          <a:r>
            <a:rPr lang="en-US" sz="3600" kern="1200" dirty="0" err="1" smtClean="0">
              <a:solidFill>
                <a:srgbClr val="292929"/>
              </a:solidFill>
            </a:rPr>
            <a:t>fisica</a:t>
          </a:r>
          <a:r>
            <a:rPr lang="en-US" sz="3600" kern="1200" dirty="0" smtClean="0">
              <a:solidFill>
                <a:srgbClr val="292929"/>
              </a:solidFill>
            </a:rPr>
            <a:t> regular</a:t>
          </a:r>
          <a:endParaRPr lang="en-US" sz="3600" kern="1200" dirty="0">
            <a:solidFill>
              <a:srgbClr val="292929"/>
            </a:solidFill>
          </a:endParaRPr>
        </a:p>
      </dsp:txBody>
      <dsp:txXfrm rot="10800000">
        <a:off x="0" y="2571750"/>
        <a:ext cx="4309268" cy="1543050"/>
      </dsp:txXfrm>
    </dsp:sp>
    <dsp:sp modelId="{09BCE3AD-2162-E141-8AED-21AC7407660F}">
      <dsp:nvSpPr>
        <dsp:cNvPr id="0" name=""/>
        <dsp:cNvSpPr/>
      </dsp:nvSpPr>
      <dsp:spPr>
        <a:xfrm rot="5400000">
          <a:off x="5435202" y="931465"/>
          <a:ext cx="2057400" cy="430926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292929"/>
              </a:solidFill>
            </a:rPr>
            <a:t>Reducao</a:t>
          </a:r>
          <a:r>
            <a:rPr lang="en-US" sz="3200" kern="1200" dirty="0" smtClean="0">
              <a:solidFill>
                <a:srgbClr val="292929"/>
              </a:solidFill>
            </a:rPr>
            <a:t> do </a:t>
          </a:r>
          <a:r>
            <a:rPr lang="en-US" sz="3200" kern="1200" dirty="0" err="1" smtClean="0">
              <a:solidFill>
                <a:srgbClr val="292929"/>
              </a:solidFill>
            </a:rPr>
            <a:t>consumo</a:t>
          </a:r>
          <a:r>
            <a:rPr lang="en-US" sz="3200" kern="1200" dirty="0" smtClean="0">
              <a:solidFill>
                <a:srgbClr val="292929"/>
              </a:solidFill>
            </a:rPr>
            <a:t> de </a:t>
          </a:r>
          <a:r>
            <a:rPr lang="en-US" sz="3200" kern="1200" dirty="0" err="1" smtClean="0">
              <a:solidFill>
                <a:srgbClr val="292929"/>
              </a:solidFill>
            </a:rPr>
            <a:t>bebidas</a:t>
          </a:r>
          <a:r>
            <a:rPr lang="en-US" sz="3200" kern="1200" dirty="0" smtClean="0">
              <a:solidFill>
                <a:srgbClr val="292929"/>
              </a:solidFill>
            </a:rPr>
            <a:t> </a:t>
          </a:r>
          <a:r>
            <a:rPr lang="en-US" sz="3200" kern="1200" dirty="0" err="1" smtClean="0">
              <a:solidFill>
                <a:srgbClr val="292929"/>
              </a:solidFill>
            </a:rPr>
            <a:t>alco</a:t>
          </a:r>
          <a:r>
            <a:rPr lang="en-US" sz="3200" kern="1200" dirty="0" err="1" smtClean="0">
              <a:solidFill>
                <a:srgbClr val="292929"/>
              </a:solidFill>
            </a:rPr>
            <a:t>ólicas</a:t>
          </a:r>
          <a:endParaRPr lang="en-US" sz="3200" kern="1200" dirty="0">
            <a:solidFill>
              <a:srgbClr val="292929"/>
            </a:solidFill>
          </a:endParaRPr>
        </a:p>
      </dsp:txBody>
      <dsp:txXfrm rot="-5400000">
        <a:off x="4309268" y="2571749"/>
        <a:ext cx="4309268" cy="1543050"/>
      </dsp:txXfrm>
    </dsp:sp>
    <dsp:sp modelId="{7AE18759-1FC3-4149-A45B-8586A69E5E6F}">
      <dsp:nvSpPr>
        <dsp:cNvPr id="0" name=""/>
        <dsp:cNvSpPr/>
      </dsp:nvSpPr>
      <dsp:spPr>
        <a:xfrm>
          <a:off x="3016487" y="1543049"/>
          <a:ext cx="2585561" cy="10286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Durante </a:t>
          </a:r>
          <a:r>
            <a:rPr lang="en-US" sz="2200" kern="1200" dirty="0" err="1" smtClean="0"/>
            <a:t>toda</a:t>
          </a:r>
          <a:r>
            <a:rPr lang="en-US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</a:t>
          </a:r>
          <a:r>
            <a:rPr lang="en-US" sz="2200" kern="1200" dirty="0" err="1" smtClean="0"/>
            <a:t>vida</a:t>
          </a:r>
          <a:endParaRPr lang="en-US" sz="2200" kern="1200" dirty="0"/>
        </a:p>
      </dsp:txBody>
      <dsp:txXfrm>
        <a:off x="3066704" y="1593266"/>
        <a:ext cx="2485127" cy="92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latin typeface="Times New Roman" pitchFamily="18" charset="0"/>
              </a:defRPr>
            </a:lvl1pPr>
          </a:lstStyle>
          <a:p>
            <a:fld id="{BD200407-B3ED-47D4-8EB9-7D2E7F80A89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47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19138"/>
            <a:ext cx="53911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latin typeface="Times New Roman" pitchFamily="18" charset="0"/>
              </a:defRPr>
            </a:lvl1pPr>
          </a:lstStyle>
          <a:p>
            <a:fld id="{A8CD16E9-0CFB-4BCF-AB3A-04E88CBE4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3AE3C-3C60-434F-978A-A62992F3FB26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486D9-05F1-4418-A450-3196E59CA9F3}" type="slidenum">
              <a:rPr lang="en-US"/>
              <a:pPr/>
              <a:t>20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E56C0-E27F-4F74-98A5-A4C4DC4526EA}" type="slidenum">
              <a:rPr lang="en-US"/>
              <a:pPr/>
              <a:t>32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44A35-43D7-4C42-A96B-D8F2B53A8541}" type="slidenum">
              <a:rPr lang="en-US"/>
              <a:pPr/>
              <a:t>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1ACE2-759C-4205-A892-0FF6B7B9B048}" type="slidenum">
              <a:rPr lang="en-US"/>
              <a:pPr/>
              <a:t>5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E708E-8769-4212-A80B-54C6B86D7AE9}" type="slidenum">
              <a:rPr lang="en-US"/>
              <a:pPr/>
              <a:t>7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A0C75-401C-415B-BF12-4A20CED7B2BC}" type="slidenum">
              <a:rPr lang="pt-BR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035" indent="-301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6208" indent="-2412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691" indent="-2412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174" indent="-2412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65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6141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8624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110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081335-0DCC-457E-91D8-095B7CE8E93A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035" indent="-301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6208" indent="-2412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691" indent="-2412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174" indent="-2412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65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6141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8624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110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17306D-620D-49B3-8009-392E11CD3192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035" indent="-301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6208" indent="-2412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691" indent="-2412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174" indent="-2412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65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6141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8624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110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19632C-3323-4A1D-BC19-CEC90218286E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035" indent="-301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6208" indent="-2412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691" indent="-2412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174" indent="-2412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65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6141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8624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1107" indent="-24124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73292B-2360-41F8-B91B-A6DD6EFDE0C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19138"/>
            <a:ext cx="5391150" cy="3595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977265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rgbClr val="292929"/>
                </a:solidFill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 sz="1800">
                <a:solidFill>
                  <a:srgbClr val="292929"/>
                </a:solidFill>
                <a:latin typeface="Arial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rgbClr val="0000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 sz="1800">
                <a:solidFill>
                  <a:srgbClr val="292929"/>
                </a:solidFill>
                <a:latin typeface="Arial" charset="0"/>
              </a:endParaRPr>
            </a:p>
          </p:txBody>
        </p:sp>
      </p:grpSp>
      <p:sp>
        <p:nvSpPr>
          <p:cNvPr id="379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3581400"/>
            <a:ext cx="634365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799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42975" y="1443038"/>
            <a:ext cx="7972425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0DF3E7-E284-4877-BE65-E66D75189215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8573-5F63-4CC3-AF4F-0AD95234D392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27926" y="96838"/>
            <a:ext cx="2159000" cy="59991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47751" y="96838"/>
            <a:ext cx="6327775" cy="59991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1790-C8B9-49C0-948B-BDAC66EBB240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8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0" y="96840"/>
            <a:ext cx="8053388" cy="14128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8389" y="1981200"/>
            <a:ext cx="4232275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5453064" y="1981200"/>
            <a:ext cx="423386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3DE8-A885-41D2-AF8A-9EC01115390A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B30DB-AECC-45C1-A693-6093D5924C2D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4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6F56-976C-4DCB-9C4D-A35B70BF6DB6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8389" y="1981200"/>
            <a:ext cx="42322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53064" y="1981200"/>
            <a:ext cx="4233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485DF-3D64-4866-B2F8-08D114ABF1EC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5264-06FF-4581-8282-24B397BA9EAF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1C40-2C4A-4821-9B32-F6BC17B6D07C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D90-FF72-4580-A2E3-C389A627D8C3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1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FE6E-D0FF-4DC2-A3C6-3926F54A44BD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5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CDFE-417C-4A11-A240-F6FF69CA9811}" type="slidenum">
              <a:rPr lang="pt-B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2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0" y="1377950"/>
            <a:ext cx="24003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628775" y="1377950"/>
            <a:ext cx="8143875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96840"/>
            <a:ext cx="80533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9" y="1981200"/>
            <a:ext cx="8618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5213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pt-BR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1900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algn="ctr">
              <a:defRPr/>
            </a:pPr>
            <a:endParaRPr lang="pt-BR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788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0A67254-BABC-4869-B390-FB8DFF8BBE29}" type="slidenum">
              <a:rPr lang="pt-BR">
                <a:solidFill>
                  <a:srgbClr val="292929"/>
                </a:solidFill>
                <a:latin typeface="Arial" charset="0"/>
              </a:rPr>
              <a:pPr>
                <a:defRPr/>
              </a:pPr>
              <a:t>‹#›</a:t>
            </a:fld>
            <a:endParaRPr lang="pt-BR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78889" name="Freeform 9"/>
          <p:cNvSpPr>
            <a:spLocks noChangeArrowheads="1"/>
          </p:cNvSpPr>
          <p:nvPr/>
        </p:nvSpPr>
        <p:spPr bwMode="auto">
          <a:xfrm>
            <a:off x="942975" y="561975"/>
            <a:ext cx="17145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t-BR" sz="180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378890" name="Freeform 10"/>
          <p:cNvSpPr>
            <a:spLocks noChangeArrowheads="1"/>
          </p:cNvSpPr>
          <p:nvPr/>
        </p:nvSpPr>
        <p:spPr bwMode="auto">
          <a:xfrm>
            <a:off x="9296400" y="269875"/>
            <a:ext cx="17145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t-BR" sz="1800">
              <a:solidFill>
                <a:srgbClr val="29292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543100" y="1700808"/>
            <a:ext cx="6408712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3600" dirty="0" smtClean="0">
                <a:latin typeface="Arial Black" pitchFamily="34" charset="0"/>
              </a:rPr>
              <a:t>Alimentação Saudável para o Idoso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0650" y="4445002"/>
            <a:ext cx="3365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pt-BR" sz="1800">
                <a:latin typeface="Arial" charset="0"/>
              </a:rPr>
              <a:t>Estelamaris Tronco Monego</a:t>
            </a:r>
          </a:p>
          <a:p>
            <a:pPr algn="r" eaLnBrk="0" hangingPunct="0"/>
            <a:r>
              <a:rPr lang="pt-BR" sz="1800">
                <a:latin typeface="Arial" charset="0"/>
              </a:rPr>
              <a:t>Universidade Federal de Goiás</a:t>
            </a:r>
          </a:p>
          <a:p>
            <a:pPr algn="r" eaLnBrk="0" hangingPunct="0"/>
            <a:r>
              <a:rPr lang="pt-BR" sz="1800">
                <a:latin typeface="Arial" charset="0"/>
              </a:rPr>
              <a:t>emonego@fanut.ufg.br</a:t>
            </a:r>
          </a:p>
          <a:p>
            <a:pPr algn="r" eaLnBrk="0" hangingPunct="0"/>
            <a:endParaRPr lang="pt-BR" sz="1800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17726" y="41560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pt-BR">
              <a:latin typeface="Times New Roman" pitchFamily="18" charset="0"/>
            </a:endParaRPr>
          </a:p>
        </p:txBody>
      </p:sp>
      <p:pic>
        <p:nvPicPr>
          <p:cNvPr id="6153" name="Picture 9" descr="logomarcaPN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581525"/>
            <a:ext cx="571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endSnd/>
        </p:sndAc>
      </p:transition>
    </mc:Choice>
    <mc:Fallback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39813" y="1773238"/>
            <a:ext cx="8743950" cy="4114800"/>
          </a:xfrm>
          <a:noFill/>
          <a:ln/>
        </p:spPr>
        <p:txBody>
          <a:bodyPr/>
          <a:lstStyle/>
          <a:p>
            <a:r>
              <a:rPr lang="pt-PT" sz="4400" dirty="0"/>
              <a:t> </a:t>
            </a:r>
            <a:r>
              <a:rPr lang="pt-BR" sz="4400" dirty="0"/>
              <a:t>Peso corporal</a:t>
            </a:r>
          </a:p>
          <a:p>
            <a:r>
              <a:rPr lang="pt-BR" sz="4400" dirty="0"/>
              <a:t> </a:t>
            </a:r>
            <a:r>
              <a:rPr lang="pt-PT" sz="4400" b="1" dirty="0">
                <a:solidFill>
                  <a:srgbClr val="FF9933"/>
                </a:solidFill>
              </a:rPr>
              <a:t>Padrão alimentar</a:t>
            </a:r>
            <a:endParaRPr lang="pt-BR" sz="4400" b="1" dirty="0">
              <a:solidFill>
                <a:srgbClr val="FF9933"/>
              </a:solidFill>
            </a:endParaRPr>
          </a:p>
          <a:p>
            <a:r>
              <a:rPr lang="pt-PT" sz="4400" dirty="0"/>
              <a:t> (</a:t>
            </a:r>
            <a:r>
              <a:rPr lang="pt-PT" sz="4400" dirty="0" err="1"/>
              <a:t>In</a:t>
            </a:r>
            <a:r>
              <a:rPr lang="pt-PT" sz="4400" dirty="0"/>
              <a:t>)a</a:t>
            </a:r>
            <a:r>
              <a:rPr lang="pt-BR" sz="4400" dirty="0" err="1"/>
              <a:t>tividade</a:t>
            </a:r>
            <a:r>
              <a:rPr lang="pt-BR" sz="4400" dirty="0"/>
              <a:t> física</a:t>
            </a:r>
          </a:p>
          <a:p>
            <a:r>
              <a:rPr lang="pt-PT" sz="4400" dirty="0"/>
              <a:t> Ingestão de bebidas alcoólicas</a:t>
            </a:r>
          </a:p>
          <a:p>
            <a:r>
              <a:rPr lang="pt-PT" sz="4400" dirty="0"/>
              <a:t> Tabagismo</a:t>
            </a:r>
          </a:p>
          <a:p>
            <a:endParaRPr lang="pt-PT" sz="4400" dirty="0"/>
          </a:p>
          <a:p>
            <a:pPr>
              <a:buFont typeface="Wingdings" pitchFamily="2" charset="2"/>
              <a:buNone/>
            </a:pPr>
            <a:endParaRPr lang="pt-BR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060" y="260648"/>
            <a:ext cx="10029825" cy="990600"/>
          </a:xfrm>
        </p:spPr>
        <p:txBody>
          <a:bodyPr/>
          <a:lstStyle/>
          <a:p>
            <a:r>
              <a:rPr lang="pt-BR" dirty="0"/>
              <a:t>Alimentação do idoso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3021" y="1988840"/>
            <a:ext cx="396044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/>
              <a:t>No idoso a ingestão de alimentos está relacionada: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ao apetite,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disponibilidade de alimentos,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atividade física,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massa corporal,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nível educacional 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interação social</a:t>
            </a:r>
            <a:endParaRPr lang="pt-BR" dirty="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3500" y="1988840"/>
            <a:ext cx="4464496" cy="4171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Alimentos </a:t>
            </a:r>
            <a:r>
              <a:rPr lang="pt-BR" dirty="0"/>
              <a:t>de fácil digestão</a:t>
            </a:r>
          </a:p>
          <a:p>
            <a:pPr>
              <a:lnSpc>
                <a:spcPct val="90000"/>
              </a:lnSpc>
            </a:pPr>
            <a:r>
              <a:rPr lang="pt-BR" dirty="0"/>
              <a:t>alimentos nutritivos, saborosos e agradáveis de comer</a:t>
            </a:r>
          </a:p>
          <a:p>
            <a:pPr>
              <a:lnSpc>
                <a:spcPct val="90000"/>
              </a:lnSpc>
            </a:pPr>
            <a:r>
              <a:rPr lang="pt-BR" dirty="0"/>
              <a:t>pelo menos um alimento quente em cada refeição</a:t>
            </a:r>
          </a:p>
          <a:p>
            <a:pPr>
              <a:lnSpc>
                <a:spcPct val="90000"/>
              </a:lnSpc>
            </a:pPr>
            <a:r>
              <a:rPr lang="pt-BR" dirty="0"/>
              <a:t>alimentação fracionada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5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1012" y="188640"/>
            <a:ext cx="8454628" cy="1143000"/>
          </a:xfrm>
        </p:spPr>
        <p:txBody>
          <a:bodyPr/>
          <a:lstStyle/>
          <a:p>
            <a:pPr algn="r"/>
            <a:r>
              <a:rPr lang="pt-BR" sz="4800" b="1" dirty="0" smtClean="0"/>
              <a:t>Alimenta</a:t>
            </a:r>
            <a:r>
              <a:rPr lang="pt-BR" sz="4800" b="1" dirty="0" smtClean="0"/>
              <a:t>ção do idoso</a:t>
            </a:r>
            <a:endParaRPr lang="pt-BR" sz="48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78769" y="2060575"/>
            <a:ext cx="8427840" cy="441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400" dirty="0">
                <a:solidFill>
                  <a:srgbClr val="292929"/>
                </a:solidFill>
              </a:rPr>
              <a:t>As alterações sensoriais podem estar associadas ao decréscimo do apetite nas pessoas idosas</a:t>
            </a:r>
            <a:r>
              <a:rPr lang="pt-BR" dirty="0">
                <a:solidFill>
                  <a:srgbClr val="292929"/>
                </a:solidFill>
              </a:rPr>
              <a:t> </a:t>
            </a:r>
          </a:p>
        </p:txBody>
      </p:sp>
      <p:pic>
        <p:nvPicPr>
          <p:cNvPr id="28679" name="Picture 7" descr="CincoSent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44" y="3284984"/>
            <a:ext cx="293608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2 (Border and Accent Bar) 1"/>
          <p:cNvSpPr/>
          <p:nvPr/>
        </p:nvSpPr>
        <p:spPr bwMode="auto">
          <a:xfrm>
            <a:off x="3271292" y="4005064"/>
            <a:ext cx="2664296" cy="23762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484"/>
              <a:gd name="adj6" fmla="val -509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pt-BR" b="1" dirty="0">
                <a:latin typeface="Times New Roman" pitchFamily="18" charset="0"/>
              </a:rPr>
              <a:t>Declínio e eventual perda da</a:t>
            </a:r>
          </a:p>
          <a:p>
            <a:pPr algn="ctr"/>
            <a:r>
              <a:rPr kumimoji="1" lang="pt-BR" b="1" dirty="0">
                <a:latin typeface="Times New Roman" pitchFamily="18" charset="0"/>
              </a:rPr>
              <a:t>acuidade visual, audição, olfato e sensação de gustação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5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99084" y="332656"/>
            <a:ext cx="10029825" cy="990600"/>
          </a:xfrm>
        </p:spPr>
        <p:txBody>
          <a:bodyPr/>
          <a:lstStyle/>
          <a:p>
            <a:pPr>
              <a:defRPr/>
            </a:pPr>
            <a:r>
              <a:rPr lang="pt-BR" sz="4800" dirty="0" smtClean="0"/>
              <a:t>Alimenta</a:t>
            </a:r>
            <a:r>
              <a:rPr lang="pt-BR" sz="4800" dirty="0" smtClean="0"/>
              <a:t>ção do idoso</a:t>
            </a:r>
            <a:endParaRPr lang="pt-BR" sz="48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8389" y="1981200"/>
            <a:ext cx="4003103" cy="3536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dirty="0" smtClean="0"/>
              <a:t>Alterações </a:t>
            </a:r>
            <a:r>
              <a:rPr lang="pt-BR" sz="2400" dirty="0" smtClean="0"/>
              <a:t>metabólicas             [TMB reduzida em 20%]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Falta </a:t>
            </a:r>
            <a:r>
              <a:rPr lang="pt-BR" sz="2400" dirty="0" smtClean="0"/>
              <a:t>de dentes ou próteses inadequadas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Medicamentos </a:t>
            </a:r>
            <a:r>
              <a:rPr lang="pt-BR" sz="2400" dirty="0" smtClean="0"/>
              <a:t>em uso prolongado</a:t>
            </a:r>
          </a:p>
          <a:p>
            <a:pPr>
              <a:buFont typeface="Wingdings" pitchFamily="2" charset="2"/>
              <a:buNone/>
            </a:pPr>
            <a:r>
              <a:rPr lang="pt-BR" sz="2400" dirty="0"/>
              <a:t>R</a:t>
            </a:r>
            <a:r>
              <a:rPr lang="pt-BR" sz="2400" dirty="0" smtClean="0"/>
              <a:t>edução </a:t>
            </a:r>
            <a:r>
              <a:rPr lang="pt-BR" sz="2400" dirty="0" smtClean="0"/>
              <a:t>da motilidade intestinal</a:t>
            </a:r>
          </a:p>
          <a:p>
            <a:pPr>
              <a:buFont typeface="Wingdings" pitchFamily="2" charset="2"/>
              <a:buNone/>
            </a:pPr>
            <a:endParaRPr lang="pt-B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75548" y="2348880"/>
            <a:ext cx="384735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/>
              <a:t>A coordenação motora,                   geralmente, é comprometida e tende a piorar com as doenças neurológicas, o que pode levá-lo a evitar alimentos que possam causar dificuldades de manipulação durante a refeição</a:t>
            </a:r>
          </a:p>
        </p:txBody>
      </p:sp>
    </p:spTree>
    <p:extLst>
      <p:ext uri="{BB962C8B-B14F-4D97-AF65-F5344CB8AC3E}">
        <p14:creationId xmlns:p14="http://schemas.microsoft.com/office/powerpoint/2010/main" val="134147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7036" y="4941168"/>
            <a:ext cx="4464496" cy="820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/>
              <a:t>Sopa de Legumes (100ml) = 77 Kcal</a:t>
            </a:r>
          </a:p>
          <a:p>
            <a:pPr>
              <a:lnSpc>
                <a:spcPct val="120000"/>
              </a:lnSpc>
            </a:pPr>
            <a:r>
              <a:rPr lang="pt-BR" sz="2000" dirty="0"/>
              <a:t>Mingau de Aveia (100g) = 96 Kcal</a:t>
            </a:r>
            <a:endParaRPr lang="pt-BR" sz="2000" dirty="0"/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6" y="1916832"/>
            <a:ext cx="2466975" cy="228600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863580" y="1772816"/>
            <a:ext cx="3947171" cy="4171950"/>
          </a:xfrm>
          <a:prstGeom prst="rect">
            <a:avLst/>
          </a:prstGeom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t-BR" sz="2400" b="1" dirty="0" smtClean="0"/>
              <a:t>Aspectos de risco:</a:t>
            </a:r>
          </a:p>
          <a:p>
            <a:pPr>
              <a:buFont typeface="Wingdings" pitchFamily="2" charset="2"/>
              <a:buNone/>
            </a:pP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1- hidratação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2- peso 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3- patologias associadas    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 [limites e possibilidades]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4- mobilidade [AFIS]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5- Hábitos e tabus alimentares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424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068" y="188640"/>
            <a:ext cx="8743950" cy="1143000"/>
          </a:xfrm>
        </p:spPr>
        <p:txBody>
          <a:bodyPr/>
          <a:lstStyle/>
          <a:p>
            <a:r>
              <a:rPr lang="pt-BR" sz="4800" dirty="0"/>
              <a:t>Plano </a:t>
            </a:r>
            <a:r>
              <a:rPr lang="pt-BR" sz="4800" dirty="0" smtClean="0"/>
              <a:t>Alimentar</a:t>
            </a:r>
            <a:endParaRPr lang="pt-BR" sz="4800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2057400"/>
            <a:ext cx="462915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Reduzir a quantidade de sal (preparo/adição)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Preferir </a:t>
            </a:r>
            <a:r>
              <a:rPr lang="pt-BR" sz="2400" dirty="0"/>
              <a:t>temperos naturais  aos industrializados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Substituir doces/derivados por </a:t>
            </a:r>
            <a:r>
              <a:rPr lang="pt-BR" sz="2400" dirty="0" smtClean="0"/>
              <a:t>frutas 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cs typeface="Times New Roman" pitchFamily="18" charset="0"/>
              </a:rPr>
              <a:t>Pobre </a:t>
            </a:r>
            <a:r>
              <a:rPr lang="pt-BR" sz="2400" dirty="0">
                <a:cs typeface="Times New Roman" pitchFamily="18" charset="0"/>
              </a:rPr>
              <a:t>em gorduras saturadas e </a:t>
            </a:r>
            <a:r>
              <a:rPr lang="pt-BR" sz="2400" dirty="0" smtClean="0">
                <a:cs typeface="Times New Roman" pitchFamily="18" charset="0"/>
              </a:rPr>
              <a:t>colesterol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cs typeface="Times New Roman" pitchFamily="18" charset="0"/>
              </a:rPr>
              <a:t>Álcool</a:t>
            </a:r>
            <a:r>
              <a:rPr lang="pt-BR" sz="2400" dirty="0">
                <a:cs typeface="Times New Roman" pitchFamily="18" charset="0"/>
              </a:rPr>
              <a:t>, chás e café restritos pelo seu efeito diurético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Abundante em água (&gt;2L/dia) e fibras (mínimo 20g/dia)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66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72125" y="2133600"/>
            <a:ext cx="4286250" cy="4876800"/>
          </a:xfrm>
        </p:spPr>
        <p:txBody>
          <a:bodyPr/>
          <a:lstStyle/>
          <a:p>
            <a:r>
              <a:rPr lang="pt-BR" sz="2400" dirty="0"/>
              <a:t>Incluir 5 porções de frutas/verduras  ao dia </a:t>
            </a:r>
          </a:p>
          <a:p>
            <a:r>
              <a:rPr lang="pt-BR" sz="2400" dirty="0">
                <a:cs typeface="Times New Roman" pitchFamily="18" charset="0"/>
              </a:rPr>
              <a:t>Com atenção ao Ca++, </a:t>
            </a:r>
            <a:r>
              <a:rPr lang="pt-BR" sz="2400" dirty="0" err="1">
                <a:cs typeface="Times New Roman" pitchFamily="18" charset="0"/>
              </a:rPr>
              <a:t>vit.D</a:t>
            </a:r>
            <a:r>
              <a:rPr lang="pt-BR" sz="2400" dirty="0">
                <a:cs typeface="Times New Roman" pitchFamily="18" charset="0"/>
              </a:rPr>
              <a:t> e B12 (se necessário, suplementar</a:t>
            </a:r>
            <a:r>
              <a:rPr lang="pt-BR" sz="2400" dirty="0" smtClean="0">
                <a:cs typeface="Times New Roman" pitchFamily="18" charset="0"/>
              </a:rPr>
              <a:t>)</a:t>
            </a:r>
          </a:p>
          <a:p>
            <a:r>
              <a:rPr lang="pt-BR" sz="2400" dirty="0" smtClean="0">
                <a:cs typeface="Times New Roman" pitchFamily="18" charset="0"/>
              </a:rPr>
              <a:t>Leite </a:t>
            </a:r>
            <a:r>
              <a:rPr lang="pt-BR" sz="2400" dirty="0">
                <a:cs typeface="Times New Roman" pitchFamily="18" charset="0"/>
              </a:rPr>
              <a:t>e derivados pobres em </a:t>
            </a:r>
            <a:r>
              <a:rPr lang="pt-BR" sz="2400" dirty="0" smtClean="0">
                <a:cs typeface="Times New Roman" pitchFamily="18" charset="0"/>
              </a:rPr>
              <a:t>gorduras</a:t>
            </a:r>
          </a:p>
          <a:p>
            <a:r>
              <a:rPr lang="pt-BR" sz="2400" dirty="0" smtClean="0"/>
              <a:t>Formas </a:t>
            </a:r>
            <a:r>
              <a:rPr lang="pt-BR" sz="2400" dirty="0"/>
              <a:t>de preparo </a:t>
            </a:r>
            <a:r>
              <a:rPr lang="pt-BR" sz="2400" dirty="0" smtClean="0"/>
              <a:t>saudáveis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610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613" y="333375"/>
            <a:ext cx="10029825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 pitchFamily="34" charset="0"/>
              </a:rPr>
              <a:t>PROCESSO SAUDE &amp; DOENÇA NO IDOSO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966788" y="1844675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PT" sz="4000" dirty="0" smtClean="0"/>
              <a:t> </a:t>
            </a:r>
            <a:r>
              <a:rPr lang="pt-BR" sz="4000" dirty="0" smtClean="0"/>
              <a:t>Peso corporal</a:t>
            </a:r>
          </a:p>
          <a:p>
            <a:pPr eaLnBrk="1" hangingPunct="1">
              <a:defRPr/>
            </a:pPr>
            <a:r>
              <a:rPr lang="pt-BR" sz="4000" dirty="0" smtClean="0"/>
              <a:t> </a:t>
            </a:r>
            <a:r>
              <a:rPr lang="pt-PT" sz="4000" dirty="0" smtClean="0"/>
              <a:t>Padrão alimentar</a:t>
            </a:r>
            <a:endParaRPr lang="pt-BR" sz="4000" dirty="0" smtClean="0"/>
          </a:p>
          <a:p>
            <a:pPr eaLnBrk="1" hangingPunct="1">
              <a:defRPr/>
            </a:pPr>
            <a:r>
              <a:rPr lang="pt-PT" sz="4000" dirty="0" smtClean="0"/>
              <a:t> </a:t>
            </a:r>
            <a:r>
              <a:rPr lang="pt-PT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sz="4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pt-PT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)a</a:t>
            </a:r>
            <a:r>
              <a:rPr lang="pt-BR" sz="4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tividade</a:t>
            </a:r>
            <a:r>
              <a:rPr lang="pt-BR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física</a:t>
            </a:r>
          </a:p>
          <a:p>
            <a:pPr eaLnBrk="1" hangingPunct="1">
              <a:defRPr/>
            </a:pPr>
            <a:r>
              <a:rPr lang="pt-PT" sz="4000" dirty="0" smtClean="0"/>
              <a:t> </a:t>
            </a:r>
            <a:r>
              <a:rPr lang="pt-PT" sz="4000" b="1" dirty="0" smtClean="0">
                <a:solidFill>
                  <a:srgbClr val="FF9933"/>
                </a:solidFill>
              </a:rPr>
              <a:t>Ingestão de bebidas alcoólicas</a:t>
            </a:r>
          </a:p>
          <a:p>
            <a:pPr eaLnBrk="1" hangingPunct="1">
              <a:defRPr/>
            </a:pPr>
            <a:r>
              <a:rPr lang="pt-PT" sz="4000" b="1" dirty="0" smtClean="0">
                <a:solidFill>
                  <a:srgbClr val="FF9933"/>
                </a:solidFill>
              </a:rPr>
              <a:t> Tabagismo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PT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40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02250" y="5218113"/>
            <a:ext cx="2936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mtClean="0">
              <a:solidFill>
                <a:srgbClr val="29292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5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98588" y="404813"/>
            <a:ext cx="8743950" cy="1143000"/>
          </a:xfrm>
          <a:noFill/>
        </p:spPr>
        <p:txBody>
          <a:bodyPr anchor="ctr"/>
          <a:lstStyle/>
          <a:p>
            <a:pPr eaLnBrk="1" hangingPunct="1"/>
            <a:r>
              <a:rPr lang="pt-BR" sz="5400" dirty="0" smtClean="0">
                <a:latin typeface="Tekton Pro Ext" pitchFamily="34" charset="0"/>
              </a:rPr>
              <a:t>Sedentarismo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398588" y="1989138"/>
            <a:ext cx="428625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3200" smtClean="0"/>
              <a:t>Atividade física aeróbica regular</a:t>
            </a:r>
          </a:p>
          <a:p>
            <a:pPr eaLnBrk="1" hangingPunct="1"/>
            <a:r>
              <a:rPr lang="pt-BR" sz="3200" smtClean="0"/>
              <a:t>reduz peso</a:t>
            </a:r>
          </a:p>
          <a:p>
            <a:pPr eaLnBrk="1" hangingPunct="1"/>
            <a:r>
              <a:rPr lang="pt-BR" sz="3200" smtClean="0"/>
              <a:t>reduz glicemia</a:t>
            </a:r>
          </a:p>
          <a:p>
            <a:pPr eaLnBrk="1" hangingPunct="1"/>
            <a:r>
              <a:rPr lang="pt-BR" sz="3200" smtClean="0"/>
              <a:t>reduz PA</a:t>
            </a:r>
          </a:p>
          <a:p>
            <a:pPr eaLnBrk="1" hangingPunct="1"/>
            <a:r>
              <a:rPr lang="pt-BR" sz="3200" smtClean="0"/>
              <a:t>reduz estresse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7556501" y="5291140"/>
            <a:ext cx="1644650" cy="560387"/>
          </a:xfrm>
          <a:custGeom>
            <a:avLst/>
            <a:gdLst>
              <a:gd name="T0" fmla="*/ 623 w 921"/>
              <a:gd name="T1" fmla="*/ 0 h 353"/>
              <a:gd name="T2" fmla="*/ 680 w 921"/>
              <a:gd name="T3" fmla="*/ 0 h 353"/>
              <a:gd name="T4" fmla="*/ 740 w 921"/>
              <a:gd name="T5" fmla="*/ 6 h 353"/>
              <a:gd name="T6" fmla="*/ 795 w 921"/>
              <a:gd name="T7" fmla="*/ 16 h 353"/>
              <a:gd name="T8" fmla="*/ 850 w 921"/>
              <a:gd name="T9" fmla="*/ 32 h 353"/>
              <a:gd name="T10" fmla="*/ 901 w 921"/>
              <a:gd name="T11" fmla="*/ 51 h 353"/>
              <a:gd name="T12" fmla="*/ 911 w 921"/>
              <a:gd name="T13" fmla="*/ 57 h 353"/>
              <a:gd name="T14" fmla="*/ 919 w 921"/>
              <a:gd name="T15" fmla="*/ 67 h 353"/>
              <a:gd name="T16" fmla="*/ 921 w 921"/>
              <a:gd name="T17" fmla="*/ 79 h 353"/>
              <a:gd name="T18" fmla="*/ 919 w 921"/>
              <a:gd name="T19" fmla="*/ 94 h 353"/>
              <a:gd name="T20" fmla="*/ 913 w 921"/>
              <a:gd name="T21" fmla="*/ 104 h 353"/>
              <a:gd name="T22" fmla="*/ 901 w 921"/>
              <a:gd name="T23" fmla="*/ 110 h 353"/>
              <a:gd name="T24" fmla="*/ 893 w 921"/>
              <a:gd name="T25" fmla="*/ 112 h 353"/>
              <a:gd name="T26" fmla="*/ 846 w 921"/>
              <a:gd name="T27" fmla="*/ 124 h 353"/>
              <a:gd name="T28" fmla="*/ 799 w 921"/>
              <a:gd name="T29" fmla="*/ 130 h 353"/>
              <a:gd name="T30" fmla="*/ 750 w 921"/>
              <a:gd name="T31" fmla="*/ 130 h 353"/>
              <a:gd name="T32" fmla="*/ 703 w 921"/>
              <a:gd name="T33" fmla="*/ 124 h 353"/>
              <a:gd name="T34" fmla="*/ 703 w 921"/>
              <a:gd name="T35" fmla="*/ 122 h 353"/>
              <a:gd name="T36" fmla="*/ 695 w 921"/>
              <a:gd name="T37" fmla="*/ 145 h 353"/>
              <a:gd name="T38" fmla="*/ 682 w 921"/>
              <a:gd name="T39" fmla="*/ 165 h 353"/>
              <a:gd name="T40" fmla="*/ 558 w 921"/>
              <a:gd name="T41" fmla="*/ 204 h 353"/>
              <a:gd name="T42" fmla="*/ 543 w 921"/>
              <a:gd name="T43" fmla="*/ 183 h 353"/>
              <a:gd name="T44" fmla="*/ 517 w 921"/>
              <a:gd name="T45" fmla="*/ 204 h 353"/>
              <a:gd name="T46" fmla="*/ 511 w 921"/>
              <a:gd name="T47" fmla="*/ 208 h 353"/>
              <a:gd name="T48" fmla="*/ 456 w 921"/>
              <a:gd name="T49" fmla="*/ 243 h 353"/>
              <a:gd name="T50" fmla="*/ 394 w 921"/>
              <a:gd name="T51" fmla="*/ 273 h 353"/>
              <a:gd name="T52" fmla="*/ 333 w 921"/>
              <a:gd name="T53" fmla="*/ 300 h 353"/>
              <a:gd name="T54" fmla="*/ 268 w 921"/>
              <a:gd name="T55" fmla="*/ 320 h 353"/>
              <a:gd name="T56" fmla="*/ 204 w 921"/>
              <a:gd name="T57" fmla="*/ 336 h 353"/>
              <a:gd name="T58" fmla="*/ 135 w 921"/>
              <a:gd name="T59" fmla="*/ 349 h 353"/>
              <a:gd name="T60" fmla="*/ 68 w 921"/>
              <a:gd name="T61" fmla="*/ 353 h 353"/>
              <a:gd name="T62" fmla="*/ 49 w 921"/>
              <a:gd name="T63" fmla="*/ 351 h 353"/>
              <a:gd name="T64" fmla="*/ 33 w 921"/>
              <a:gd name="T65" fmla="*/ 349 h 353"/>
              <a:gd name="T66" fmla="*/ 16 w 921"/>
              <a:gd name="T67" fmla="*/ 339 h 353"/>
              <a:gd name="T68" fmla="*/ 6 w 921"/>
              <a:gd name="T69" fmla="*/ 326 h 353"/>
              <a:gd name="T70" fmla="*/ 0 w 921"/>
              <a:gd name="T71" fmla="*/ 310 h 353"/>
              <a:gd name="T72" fmla="*/ 0 w 921"/>
              <a:gd name="T73" fmla="*/ 294 h 353"/>
              <a:gd name="T74" fmla="*/ 4 w 921"/>
              <a:gd name="T75" fmla="*/ 277 h 353"/>
              <a:gd name="T76" fmla="*/ 29 w 921"/>
              <a:gd name="T77" fmla="*/ 247 h 353"/>
              <a:gd name="T78" fmla="*/ 61 w 921"/>
              <a:gd name="T79" fmla="*/ 218 h 353"/>
              <a:gd name="T80" fmla="*/ 98 w 921"/>
              <a:gd name="T81" fmla="*/ 192 h 353"/>
              <a:gd name="T82" fmla="*/ 139 w 921"/>
              <a:gd name="T83" fmla="*/ 171 h 353"/>
              <a:gd name="T84" fmla="*/ 180 w 921"/>
              <a:gd name="T85" fmla="*/ 157 h 353"/>
              <a:gd name="T86" fmla="*/ 223 w 921"/>
              <a:gd name="T87" fmla="*/ 147 h 353"/>
              <a:gd name="T88" fmla="*/ 253 w 921"/>
              <a:gd name="T89" fmla="*/ 141 h 353"/>
              <a:gd name="T90" fmla="*/ 255 w 921"/>
              <a:gd name="T91" fmla="*/ 141 h 353"/>
              <a:gd name="T92" fmla="*/ 241 w 921"/>
              <a:gd name="T93" fmla="*/ 128 h 353"/>
              <a:gd name="T94" fmla="*/ 233 w 921"/>
              <a:gd name="T95" fmla="*/ 110 h 353"/>
              <a:gd name="T96" fmla="*/ 229 w 921"/>
              <a:gd name="T97" fmla="*/ 90 h 353"/>
              <a:gd name="T98" fmla="*/ 231 w 921"/>
              <a:gd name="T99" fmla="*/ 69 h 353"/>
              <a:gd name="T100" fmla="*/ 237 w 921"/>
              <a:gd name="T101" fmla="*/ 49 h 353"/>
              <a:gd name="T102" fmla="*/ 247 w 921"/>
              <a:gd name="T103" fmla="*/ 32 h 353"/>
              <a:gd name="T104" fmla="*/ 264 w 921"/>
              <a:gd name="T105" fmla="*/ 24 h 353"/>
              <a:gd name="T106" fmla="*/ 623 w 921"/>
              <a:gd name="T107" fmla="*/ 0 h 3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1"/>
              <a:gd name="T163" fmla="*/ 0 h 353"/>
              <a:gd name="T164" fmla="*/ 921 w 921"/>
              <a:gd name="T165" fmla="*/ 353 h 3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1" h="353">
                <a:moveTo>
                  <a:pt x="623" y="0"/>
                </a:moveTo>
                <a:lnTo>
                  <a:pt x="680" y="0"/>
                </a:lnTo>
                <a:lnTo>
                  <a:pt x="740" y="6"/>
                </a:lnTo>
                <a:lnTo>
                  <a:pt x="795" y="16"/>
                </a:lnTo>
                <a:lnTo>
                  <a:pt x="850" y="32"/>
                </a:lnTo>
                <a:lnTo>
                  <a:pt x="901" y="51"/>
                </a:lnTo>
                <a:lnTo>
                  <a:pt x="911" y="57"/>
                </a:lnTo>
                <a:lnTo>
                  <a:pt x="919" y="67"/>
                </a:lnTo>
                <a:lnTo>
                  <a:pt x="921" y="79"/>
                </a:lnTo>
                <a:lnTo>
                  <a:pt x="919" y="94"/>
                </a:lnTo>
                <a:lnTo>
                  <a:pt x="913" y="104"/>
                </a:lnTo>
                <a:lnTo>
                  <a:pt x="901" y="110"/>
                </a:lnTo>
                <a:lnTo>
                  <a:pt x="893" y="112"/>
                </a:lnTo>
                <a:lnTo>
                  <a:pt x="846" y="124"/>
                </a:lnTo>
                <a:lnTo>
                  <a:pt x="799" y="130"/>
                </a:lnTo>
                <a:lnTo>
                  <a:pt x="750" y="130"/>
                </a:lnTo>
                <a:lnTo>
                  <a:pt x="703" y="124"/>
                </a:lnTo>
                <a:lnTo>
                  <a:pt x="703" y="122"/>
                </a:lnTo>
                <a:lnTo>
                  <a:pt x="695" y="145"/>
                </a:lnTo>
                <a:lnTo>
                  <a:pt x="682" y="165"/>
                </a:lnTo>
                <a:lnTo>
                  <a:pt x="558" y="204"/>
                </a:lnTo>
                <a:lnTo>
                  <a:pt x="543" y="183"/>
                </a:lnTo>
                <a:lnTo>
                  <a:pt x="517" y="204"/>
                </a:lnTo>
                <a:lnTo>
                  <a:pt x="511" y="208"/>
                </a:lnTo>
                <a:lnTo>
                  <a:pt x="456" y="243"/>
                </a:lnTo>
                <a:lnTo>
                  <a:pt x="394" y="273"/>
                </a:lnTo>
                <a:lnTo>
                  <a:pt x="333" y="300"/>
                </a:lnTo>
                <a:lnTo>
                  <a:pt x="268" y="320"/>
                </a:lnTo>
                <a:lnTo>
                  <a:pt x="204" y="336"/>
                </a:lnTo>
                <a:lnTo>
                  <a:pt x="135" y="349"/>
                </a:lnTo>
                <a:lnTo>
                  <a:pt x="68" y="353"/>
                </a:lnTo>
                <a:lnTo>
                  <a:pt x="49" y="351"/>
                </a:lnTo>
                <a:lnTo>
                  <a:pt x="33" y="349"/>
                </a:lnTo>
                <a:lnTo>
                  <a:pt x="16" y="339"/>
                </a:lnTo>
                <a:lnTo>
                  <a:pt x="6" y="326"/>
                </a:lnTo>
                <a:lnTo>
                  <a:pt x="0" y="310"/>
                </a:lnTo>
                <a:lnTo>
                  <a:pt x="0" y="294"/>
                </a:lnTo>
                <a:lnTo>
                  <a:pt x="4" y="277"/>
                </a:lnTo>
                <a:lnTo>
                  <a:pt x="29" y="247"/>
                </a:lnTo>
                <a:lnTo>
                  <a:pt x="61" y="218"/>
                </a:lnTo>
                <a:lnTo>
                  <a:pt x="98" y="192"/>
                </a:lnTo>
                <a:lnTo>
                  <a:pt x="139" y="171"/>
                </a:lnTo>
                <a:lnTo>
                  <a:pt x="180" y="157"/>
                </a:lnTo>
                <a:lnTo>
                  <a:pt x="223" y="147"/>
                </a:lnTo>
                <a:lnTo>
                  <a:pt x="253" y="141"/>
                </a:lnTo>
                <a:lnTo>
                  <a:pt x="255" y="141"/>
                </a:lnTo>
                <a:lnTo>
                  <a:pt x="241" y="128"/>
                </a:lnTo>
                <a:lnTo>
                  <a:pt x="233" y="110"/>
                </a:lnTo>
                <a:lnTo>
                  <a:pt x="229" y="90"/>
                </a:lnTo>
                <a:lnTo>
                  <a:pt x="231" y="69"/>
                </a:lnTo>
                <a:lnTo>
                  <a:pt x="237" y="49"/>
                </a:lnTo>
                <a:lnTo>
                  <a:pt x="247" y="32"/>
                </a:lnTo>
                <a:lnTo>
                  <a:pt x="264" y="24"/>
                </a:lnTo>
                <a:lnTo>
                  <a:pt x="62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C8662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6016625" y="2235200"/>
            <a:ext cx="3481388" cy="3043238"/>
          </a:xfrm>
          <a:custGeom>
            <a:avLst/>
            <a:gdLst>
              <a:gd name="T0" fmla="*/ 264 w 1949"/>
              <a:gd name="T1" fmla="*/ 802 h 1917"/>
              <a:gd name="T2" fmla="*/ 219 w 1949"/>
              <a:gd name="T3" fmla="*/ 649 h 1917"/>
              <a:gd name="T4" fmla="*/ 194 w 1949"/>
              <a:gd name="T5" fmla="*/ 492 h 1917"/>
              <a:gd name="T6" fmla="*/ 194 w 1949"/>
              <a:gd name="T7" fmla="*/ 333 h 1917"/>
              <a:gd name="T8" fmla="*/ 211 w 1949"/>
              <a:gd name="T9" fmla="*/ 204 h 1917"/>
              <a:gd name="T10" fmla="*/ 243 w 1949"/>
              <a:gd name="T11" fmla="*/ 135 h 1917"/>
              <a:gd name="T12" fmla="*/ 296 w 1949"/>
              <a:gd name="T13" fmla="*/ 78 h 1917"/>
              <a:gd name="T14" fmla="*/ 364 w 1949"/>
              <a:gd name="T15" fmla="*/ 41 h 1917"/>
              <a:gd name="T16" fmla="*/ 447 w 1949"/>
              <a:gd name="T17" fmla="*/ 25 h 1917"/>
              <a:gd name="T18" fmla="*/ 797 w 1949"/>
              <a:gd name="T19" fmla="*/ 2 h 1917"/>
              <a:gd name="T20" fmla="*/ 1146 w 1949"/>
              <a:gd name="T21" fmla="*/ 2 h 1917"/>
              <a:gd name="T22" fmla="*/ 1493 w 1949"/>
              <a:gd name="T23" fmla="*/ 25 h 1917"/>
              <a:gd name="T24" fmla="*/ 1548 w 1949"/>
              <a:gd name="T25" fmla="*/ 23 h 1917"/>
              <a:gd name="T26" fmla="*/ 1624 w 1949"/>
              <a:gd name="T27" fmla="*/ 41 h 1917"/>
              <a:gd name="T28" fmla="*/ 1691 w 1949"/>
              <a:gd name="T29" fmla="*/ 78 h 1917"/>
              <a:gd name="T30" fmla="*/ 1745 w 1949"/>
              <a:gd name="T31" fmla="*/ 135 h 1917"/>
              <a:gd name="T32" fmla="*/ 1777 w 1949"/>
              <a:gd name="T33" fmla="*/ 204 h 1917"/>
              <a:gd name="T34" fmla="*/ 1794 w 1949"/>
              <a:gd name="T35" fmla="*/ 333 h 1917"/>
              <a:gd name="T36" fmla="*/ 1794 w 1949"/>
              <a:gd name="T37" fmla="*/ 492 h 1917"/>
              <a:gd name="T38" fmla="*/ 1769 w 1949"/>
              <a:gd name="T39" fmla="*/ 649 h 1917"/>
              <a:gd name="T40" fmla="*/ 1724 w 1949"/>
              <a:gd name="T41" fmla="*/ 802 h 1917"/>
              <a:gd name="T42" fmla="*/ 1691 w 1949"/>
              <a:gd name="T43" fmla="*/ 870 h 1917"/>
              <a:gd name="T44" fmla="*/ 1740 w 1949"/>
              <a:gd name="T45" fmla="*/ 927 h 1917"/>
              <a:gd name="T46" fmla="*/ 1771 w 1949"/>
              <a:gd name="T47" fmla="*/ 996 h 1917"/>
              <a:gd name="T48" fmla="*/ 1775 w 1949"/>
              <a:gd name="T49" fmla="*/ 1080 h 1917"/>
              <a:gd name="T50" fmla="*/ 1838 w 1949"/>
              <a:gd name="T51" fmla="*/ 1096 h 1917"/>
              <a:gd name="T52" fmla="*/ 1894 w 1949"/>
              <a:gd name="T53" fmla="*/ 1133 h 1917"/>
              <a:gd name="T54" fmla="*/ 1930 w 1949"/>
              <a:gd name="T55" fmla="*/ 1186 h 1917"/>
              <a:gd name="T56" fmla="*/ 1949 w 1949"/>
              <a:gd name="T57" fmla="*/ 1249 h 1917"/>
              <a:gd name="T58" fmla="*/ 1945 w 1949"/>
              <a:gd name="T59" fmla="*/ 1312 h 1917"/>
              <a:gd name="T60" fmla="*/ 1918 w 1949"/>
              <a:gd name="T61" fmla="*/ 1374 h 1917"/>
              <a:gd name="T62" fmla="*/ 1871 w 1949"/>
              <a:gd name="T63" fmla="*/ 1419 h 1917"/>
              <a:gd name="T64" fmla="*/ 1816 w 1949"/>
              <a:gd name="T65" fmla="*/ 1463 h 1917"/>
              <a:gd name="T66" fmla="*/ 1742 w 1949"/>
              <a:gd name="T67" fmla="*/ 1541 h 1917"/>
              <a:gd name="T68" fmla="*/ 1708 w 1949"/>
              <a:gd name="T69" fmla="*/ 1614 h 1917"/>
              <a:gd name="T70" fmla="*/ 1696 w 1949"/>
              <a:gd name="T71" fmla="*/ 1692 h 1917"/>
              <a:gd name="T72" fmla="*/ 1706 w 1949"/>
              <a:gd name="T73" fmla="*/ 1772 h 1917"/>
              <a:gd name="T74" fmla="*/ 1720 w 1949"/>
              <a:gd name="T75" fmla="*/ 1831 h 1917"/>
              <a:gd name="T76" fmla="*/ 1710 w 1949"/>
              <a:gd name="T77" fmla="*/ 1892 h 1917"/>
              <a:gd name="T78" fmla="*/ 284 w 1949"/>
              <a:gd name="T79" fmla="*/ 1917 h 1917"/>
              <a:gd name="T80" fmla="*/ 266 w 1949"/>
              <a:gd name="T81" fmla="*/ 1861 h 1917"/>
              <a:gd name="T82" fmla="*/ 268 w 1949"/>
              <a:gd name="T83" fmla="*/ 1800 h 1917"/>
              <a:gd name="T84" fmla="*/ 286 w 1949"/>
              <a:gd name="T85" fmla="*/ 1733 h 1917"/>
              <a:gd name="T86" fmla="*/ 284 w 1949"/>
              <a:gd name="T87" fmla="*/ 1653 h 1917"/>
              <a:gd name="T88" fmla="*/ 260 w 1949"/>
              <a:gd name="T89" fmla="*/ 1578 h 1917"/>
              <a:gd name="T90" fmla="*/ 217 w 1949"/>
              <a:gd name="T91" fmla="*/ 1510 h 1917"/>
              <a:gd name="T92" fmla="*/ 174 w 1949"/>
              <a:gd name="T93" fmla="*/ 1502 h 1917"/>
              <a:gd name="T94" fmla="*/ 110 w 1949"/>
              <a:gd name="T95" fmla="*/ 1486 h 1917"/>
              <a:gd name="T96" fmla="*/ 55 w 1949"/>
              <a:gd name="T97" fmla="*/ 1449 h 1917"/>
              <a:gd name="T98" fmla="*/ 19 w 1949"/>
              <a:gd name="T99" fmla="*/ 1396 h 1917"/>
              <a:gd name="T100" fmla="*/ 0 w 1949"/>
              <a:gd name="T101" fmla="*/ 1333 h 1917"/>
              <a:gd name="T102" fmla="*/ 4 w 1949"/>
              <a:gd name="T103" fmla="*/ 1268 h 1917"/>
              <a:gd name="T104" fmla="*/ 33 w 1949"/>
              <a:gd name="T105" fmla="*/ 1208 h 1917"/>
              <a:gd name="T106" fmla="*/ 78 w 1949"/>
              <a:gd name="T107" fmla="*/ 1161 h 1917"/>
              <a:gd name="T108" fmla="*/ 296 w 1949"/>
              <a:gd name="T109" fmla="*/ 876 h 19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49"/>
              <a:gd name="T166" fmla="*/ 0 h 1917"/>
              <a:gd name="T167" fmla="*/ 1949 w 1949"/>
              <a:gd name="T168" fmla="*/ 1917 h 19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49" h="1917">
                <a:moveTo>
                  <a:pt x="296" y="876"/>
                </a:moveTo>
                <a:lnTo>
                  <a:pt x="264" y="802"/>
                </a:lnTo>
                <a:lnTo>
                  <a:pt x="239" y="727"/>
                </a:lnTo>
                <a:lnTo>
                  <a:pt x="219" y="649"/>
                </a:lnTo>
                <a:lnTo>
                  <a:pt x="204" y="572"/>
                </a:lnTo>
                <a:lnTo>
                  <a:pt x="194" y="492"/>
                </a:lnTo>
                <a:lnTo>
                  <a:pt x="192" y="412"/>
                </a:lnTo>
                <a:lnTo>
                  <a:pt x="194" y="333"/>
                </a:lnTo>
                <a:lnTo>
                  <a:pt x="202" y="253"/>
                </a:lnTo>
                <a:lnTo>
                  <a:pt x="211" y="204"/>
                </a:lnTo>
                <a:lnTo>
                  <a:pt x="225" y="167"/>
                </a:lnTo>
                <a:lnTo>
                  <a:pt x="243" y="135"/>
                </a:lnTo>
                <a:lnTo>
                  <a:pt x="268" y="104"/>
                </a:lnTo>
                <a:lnTo>
                  <a:pt x="296" y="78"/>
                </a:lnTo>
                <a:lnTo>
                  <a:pt x="329" y="57"/>
                </a:lnTo>
                <a:lnTo>
                  <a:pt x="364" y="41"/>
                </a:lnTo>
                <a:lnTo>
                  <a:pt x="401" y="29"/>
                </a:lnTo>
                <a:lnTo>
                  <a:pt x="447" y="25"/>
                </a:lnTo>
                <a:lnTo>
                  <a:pt x="621" y="10"/>
                </a:lnTo>
                <a:lnTo>
                  <a:pt x="797" y="2"/>
                </a:lnTo>
                <a:lnTo>
                  <a:pt x="970" y="0"/>
                </a:lnTo>
                <a:lnTo>
                  <a:pt x="1146" y="2"/>
                </a:lnTo>
                <a:lnTo>
                  <a:pt x="1320" y="10"/>
                </a:lnTo>
                <a:lnTo>
                  <a:pt x="1493" y="25"/>
                </a:lnTo>
                <a:lnTo>
                  <a:pt x="1510" y="23"/>
                </a:lnTo>
                <a:lnTo>
                  <a:pt x="1548" y="23"/>
                </a:lnTo>
                <a:lnTo>
                  <a:pt x="1587" y="29"/>
                </a:lnTo>
                <a:lnTo>
                  <a:pt x="1624" y="41"/>
                </a:lnTo>
                <a:lnTo>
                  <a:pt x="1659" y="57"/>
                </a:lnTo>
                <a:lnTo>
                  <a:pt x="1691" y="78"/>
                </a:lnTo>
                <a:lnTo>
                  <a:pt x="1720" y="104"/>
                </a:lnTo>
                <a:lnTo>
                  <a:pt x="1745" y="135"/>
                </a:lnTo>
                <a:lnTo>
                  <a:pt x="1763" y="167"/>
                </a:lnTo>
                <a:lnTo>
                  <a:pt x="1777" y="204"/>
                </a:lnTo>
                <a:lnTo>
                  <a:pt x="1785" y="253"/>
                </a:lnTo>
                <a:lnTo>
                  <a:pt x="1794" y="333"/>
                </a:lnTo>
                <a:lnTo>
                  <a:pt x="1796" y="412"/>
                </a:lnTo>
                <a:lnTo>
                  <a:pt x="1794" y="492"/>
                </a:lnTo>
                <a:lnTo>
                  <a:pt x="1783" y="572"/>
                </a:lnTo>
                <a:lnTo>
                  <a:pt x="1769" y="649"/>
                </a:lnTo>
                <a:lnTo>
                  <a:pt x="1749" y="727"/>
                </a:lnTo>
                <a:lnTo>
                  <a:pt x="1724" y="802"/>
                </a:lnTo>
                <a:lnTo>
                  <a:pt x="1691" y="876"/>
                </a:lnTo>
                <a:lnTo>
                  <a:pt x="1691" y="870"/>
                </a:lnTo>
                <a:lnTo>
                  <a:pt x="1718" y="896"/>
                </a:lnTo>
                <a:lnTo>
                  <a:pt x="1740" y="927"/>
                </a:lnTo>
                <a:lnTo>
                  <a:pt x="1759" y="961"/>
                </a:lnTo>
                <a:lnTo>
                  <a:pt x="1771" y="996"/>
                </a:lnTo>
                <a:lnTo>
                  <a:pt x="1777" y="1033"/>
                </a:lnTo>
                <a:lnTo>
                  <a:pt x="1775" y="1080"/>
                </a:lnTo>
                <a:lnTo>
                  <a:pt x="1808" y="1084"/>
                </a:lnTo>
                <a:lnTo>
                  <a:pt x="1838" y="1096"/>
                </a:lnTo>
                <a:lnTo>
                  <a:pt x="1867" y="1112"/>
                </a:lnTo>
                <a:lnTo>
                  <a:pt x="1894" y="1133"/>
                </a:lnTo>
                <a:lnTo>
                  <a:pt x="1914" y="1157"/>
                </a:lnTo>
                <a:lnTo>
                  <a:pt x="1930" y="1186"/>
                </a:lnTo>
                <a:lnTo>
                  <a:pt x="1943" y="1217"/>
                </a:lnTo>
                <a:lnTo>
                  <a:pt x="1949" y="1249"/>
                </a:lnTo>
                <a:lnTo>
                  <a:pt x="1949" y="1282"/>
                </a:lnTo>
                <a:lnTo>
                  <a:pt x="1945" y="1312"/>
                </a:lnTo>
                <a:lnTo>
                  <a:pt x="1932" y="1345"/>
                </a:lnTo>
                <a:lnTo>
                  <a:pt x="1918" y="1374"/>
                </a:lnTo>
                <a:lnTo>
                  <a:pt x="1896" y="1398"/>
                </a:lnTo>
                <a:lnTo>
                  <a:pt x="1871" y="1419"/>
                </a:lnTo>
                <a:lnTo>
                  <a:pt x="1843" y="1437"/>
                </a:lnTo>
                <a:lnTo>
                  <a:pt x="1816" y="1463"/>
                </a:lnTo>
                <a:lnTo>
                  <a:pt x="1767" y="1510"/>
                </a:lnTo>
                <a:lnTo>
                  <a:pt x="1742" y="1541"/>
                </a:lnTo>
                <a:lnTo>
                  <a:pt x="1724" y="1578"/>
                </a:lnTo>
                <a:lnTo>
                  <a:pt x="1708" y="1614"/>
                </a:lnTo>
                <a:lnTo>
                  <a:pt x="1700" y="1653"/>
                </a:lnTo>
                <a:lnTo>
                  <a:pt x="1696" y="1692"/>
                </a:lnTo>
                <a:lnTo>
                  <a:pt x="1698" y="1733"/>
                </a:lnTo>
                <a:lnTo>
                  <a:pt x="1706" y="1772"/>
                </a:lnTo>
                <a:lnTo>
                  <a:pt x="1716" y="1800"/>
                </a:lnTo>
                <a:lnTo>
                  <a:pt x="1720" y="1831"/>
                </a:lnTo>
                <a:lnTo>
                  <a:pt x="1718" y="1861"/>
                </a:lnTo>
                <a:lnTo>
                  <a:pt x="1710" y="1892"/>
                </a:lnTo>
                <a:lnTo>
                  <a:pt x="1700" y="1917"/>
                </a:lnTo>
                <a:lnTo>
                  <a:pt x="284" y="1917"/>
                </a:lnTo>
                <a:lnTo>
                  <a:pt x="274" y="1892"/>
                </a:lnTo>
                <a:lnTo>
                  <a:pt x="266" y="1861"/>
                </a:lnTo>
                <a:lnTo>
                  <a:pt x="264" y="1831"/>
                </a:lnTo>
                <a:lnTo>
                  <a:pt x="268" y="1800"/>
                </a:lnTo>
                <a:lnTo>
                  <a:pt x="278" y="1772"/>
                </a:lnTo>
                <a:lnTo>
                  <a:pt x="286" y="1733"/>
                </a:lnTo>
                <a:lnTo>
                  <a:pt x="288" y="1692"/>
                </a:lnTo>
                <a:lnTo>
                  <a:pt x="284" y="1653"/>
                </a:lnTo>
                <a:lnTo>
                  <a:pt x="276" y="1614"/>
                </a:lnTo>
                <a:lnTo>
                  <a:pt x="260" y="1578"/>
                </a:lnTo>
                <a:lnTo>
                  <a:pt x="241" y="1541"/>
                </a:lnTo>
                <a:lnTo>
                  <a:pt x="217" y="1510"/>
                </a:lnTo>
                <a:lnTo>
                  <a:pt x="206" y="1500"/>
                </a:lnTo>
                <a:lnTo>
                  <a:pt x="174" y="1502"/>
                </a:lnTo>
                <a:lnTo>
                  <a:pt x="141" y="1496"/>
                </a:lnTo>
                <a:lnTo>
                  <a:pt x="110" y="1486"/>
                </a:lnTo>
                <a:lnTo>
                  <a:pt x="82" y="1470"/>
                </a:lnTo>
                <a:lnTo>
                  <a:pt x="55" y="1449"/>
                </a:lnTo>
                <a:lnTo>
                  <a:pt x="35" y="1425"/>
                </a:lnTo>
                <a:lnTo>
                  <a:pt x="19" y="1396"/>
                </a:lnTo>
                <a:lnTo>
                  <a:pt x="6" y="1365"/>
                </a:lnTo>
                <a:lnTo>
                  <a:pt x="0" y="1333"/>
                </a:lnTo>
                <a:lnTo>
                  <a:pt x="0" y="1300"/>
                </a:lnTo>
                <a:lnTo>
                  <a:pt x="4" y="1268"/>
                </a:lnTo>
                <a:lnTo>
                  <a:pt x="17" y="1237"/>
                </a:lnTo>
                <a:lnTo>
                  <a:pt x="33" y="1208"/>
                </a:lnTo>
                <a:lnTo>
                  <a:pt x="53" y="1184"/>
                </a:lnTo>
                <a:lnTo>
                  <a:pt x="78" y="1161"/>
                </a:lnTo>
                <a:lnTo>
                  <a:pt x="106" y="1145"/>
                </a:lnTo>
                <a:lnTo>
                  <a:pt x="296" y="876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A1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6016627" y="4056065"/>
            <a:ext cx="1935163" cy="1222375"/>
          </a:xfrm>
          <a:custGeom>
            <a:avLst/>
            <a:gdLst>
              <a:gd name="T0" fmla="*/ 1083 w 1083"/>
              <a:gd name="T1" fmla="*/ 770 h 770"/>
              <a:gd name="T2" fmla="*/ 284 w 1083"/>
              <a:gd name="T3" fmla="*/ 770 h 770"/>
              <a:gd name="T4" fmla="*/ 274 w 1083"/>
              <a:gd name="T5" fmla="*/ 745 h 770"/>
              <a:gd name="T6" fmla="*/ 266 w 1083"/>
              <a:gd name="T7" fmla="*/ 714 h 770"/>
              <a:gd name="T8" fmla="*/ 264 w 1083"/>
              <a:gd name="T9" fmla="*/ 684 h 770"/>
              <a:gd name="T10" fmla="*/ 268 w 1083"/>
              <a:gd name="T11" fmla="*/ 655 h 770"/>
              <a:gd name="T12" fmla="*/ 278 w 1083"/>
              <a:gd name="T13" fmla="*/ 625 h 770"/>
              <a:gd name="T14" fmla="*/ 286 w 1083"/>
              <a:gd name="T15" fmla="*/ 586 h 770"/>
              <a:gd name="T16" fmla="*/ 288 w 1083"/>
              <a:gd name="T17" fmla="*/ 545 h 770"/>
              <a:gd name="T18" fmla="*/ 284 w 1083"/>
              <a:gd name="T19" fmla="*/ 506 h 770"/>
              <a:gd name="T20" fmla="*/ 276 w 1083"/>
              <a:gd name="T21" fmla="*/ 467 h 770"/>
              <a:gd name="T22" fmla="*/ 260 w 1083"/>
              <a:gd name="T23" fmla="*/ 431 h 770"/>
              <a:gd name="T24" fmla="*/ 241 w 1083"/>
              <a:gd name="T25" fmla="*/ 396 h 770"/>
              <a:gd name="T26" fmla="*/ 217 w 1083"/>
              <a:gd name="T27" fmla="*/ 365 h 770"/>
              <a:gd name="T28" fmla="*/ 206 w 1083"/>
              <a:gd name="T29" fmla="*/ 355 h 770"/>
              <a:gd name="T30" fmla="*/ 174 w 1083"/>
              <a:gd name="T31" fmla="*/ 355 h 770"/>
              <a:gd name="T32" fmla="*/ 141 w 1083"/>
              <a:gd name="T33" fmla="*/ 351 h 770"/>
              <a:gd name="T34" fmla="*/ 110 w 1083"/>
              <a:gd name="T35" fmla="*/ 339 h 770"/>
              <a:gd name="T36" fmla="*/ 82 w 1083"/>
              <a:gd name="T37" fmla="*/ 323 h 770"/>
              <a:gd name="T38" fmla="*/ 55 w 1083"/>
              <a:gd name="T39" fmla="*/ 302 h 770"/>
              <a:gd name="T40" fmla="*/ 35 w 1083"/>
              <a:gd name="T41" fmla="*/ 278 h 770"/>
              <a:gd name="T42" fmla="*/ 19 w 1083"/>
              <a:gd name="T43" fmla="*/ 249 h 770"/>
              <a:gd name="T44" fmla="*/ 6 w 1083"/>
              <a:gd name="T45" fmla="*/ 221 h 770"/>
              <a:gd name="T46" fmla="*/ 0 w 1083"/>
              <a:gd name="T47" fmla="*/ 188 h 770"/>
              <a:gd name="T48" fmla="*/ 0 w 1083"/>
              <a:gd name="T49" fmla="*/ 153 h 770"/>
              <a:gd name="T50" fmla="*/ 4 w 1083"/>
              <a:gd name="T51" fmla="*/ 123 h 770"/>
              <a:gd name="T52" fmla="*/ 17 w 1083"/>
              <a:gd name="T53" fmla="*/ 90 h 770"/>
              <a:gd name="T54" fmla="*/ 33 w 1083"/>
              <a:gd name="T55" fmla="*/ 63 h 770"/>
              <a:gd name="T56" fmla="*/ 53 w 1083"/>
              <a:gd name="T57" fmla="*/ 37 h 770"/>
              <a:gd name="T58" fmla="*/ 78 w 1083"/>
              <a:gd name="T59" fmla="*/ 16 h 770"/>
              <a:gd name="T60" fmla="*/ 106 w 1083"/>
              <a:gd name="T61" fmla="*/ 0 h 7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83"/>
              <a:gd name="T94" fmla="*/ 0 h 770"/>
              <a:gd name="T95" fmla="*/ 1083 w 1083"/>
              <a:gd name="T96" fmla="*/ 770 h 77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83" h="770">
                <a:moveTo>
                  <a:pt x="1083" y="770"/>
                </a:moveTo>
                <a:lnTo>
                  <a:pt x="284" y="770"/>
                </a:lnTo>
                <a:lnTo>
                  <a:pt x="274" y="745"/>
                </a:lnTo>
                <a:lnTo>
                  <a:pt x="266" y="714"/>
                </a:lnTo>
                <a:lnTo>
                  <a:pt x="264" y="684"/>
                </a:lnTo>
                <a:lnTo>
                  <a:pt x="268" y="655"/>
                </a:lnTo>
                <a:lnTo>
                  <a:pt x="278" y="625"/>
                </a:lnTo>
                <a:lnTo>
                  <a:pt x="286" y="586"/>
                </a:lnTo>
                <a:lnTo>
                  <a:pt x="288" y="545"/>
                </a:lnTo>
                <a:lnTo>
                  <a:pt x="284" y="506"/>
                </a:lnTo>
                <a:lnTo>
                  <a:pt x="276" y="467"/>
                </a:lnTo>
                <a:lnTo>
                  <a:pt x="260" y="431"/>
                </a:lnTo>
                <a:lnTo>
                  <a:pt x="241" y="396"/>
                </a:lnTo>
                <a:lnTo>
                  <a:pt x="217" y="365"/>
                </a:lnTo>
                <a:lnTo>
                  <a:pt x="206" y="355"/>
                </a:lnTo>
                <a:lnTo>
                  <a:pt x="174" y="355"/>
                </a:lnTo>
                <a:lnTo>
                  <a:pt x="141" y="351"/>
                </a:lnTo>
                <a:lnTo>
                  <a:pt x="110" y="339"/>
                </a:lnTo>
                <a:lnTo>
                  <a:pt x="82" y="323"/>
                </a:lnTo>
                <a:lnTo>
                  <a:pt x="55" y="302"/>
                </a:lnTo>
                <a:lnTo>
                  <a:pt x="35" y="278"/>
                </a:lnTo>
                <a:lnTo>
                  <a:pt x="19" y="249"/>
                </a:lnTo>
                <a:lnTo>
                  <a:pt x="6" y="221"/>
                </a:lnTo>
                <a:lnTo>
                  <a:pt x="0" y="188"/>
                </a:lnTo>
                <a:lnTo>
                  <a:pt x="0" y="153"/>
                </a:lnTo>
                <a:lnTo>
                  <a:pt x="4" y="123"/>
                </a:lnTo>
                <a:lnTo>
                  <a:pt x="17" y="90"/>
                </a:lnTo>
                <a:lnTo>
                  <a:pt x="33" y="63"/>
                </a:lnTo>
                <a:lnTo>
                  <a:pt x="53" y="37"/>
                </a:lnTo>
                <a:lnTo>
                  <a:pt x="78" y="16"/>
                </a:lnTo>
                <a:lnTo>
                  <a:pt x="10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6356352" y="2235200"/>
            <a:ext cx="3141663" cy="3043238"/>
          </a:xfrm>
          <a:custGeom>
            <a:avLst/>
            <a:gdLst>
              <a:gd name="T0" fmla="*/ 74 w 1759"/>
              <a:gd name="T1" fmla="*/ 802 h 1917"/>
              <a:gd name="T2" fmla="*/ 29 w 1759"/>
              <a:gd name="T3" fmla="*/ 649 h 1917"/>
              <a:gd name="T4" fmla="*/ 4 w 1759"/>
              <a:gd name="T5" fmla="*/ 492 h 1917"/>
              <a:gd name="T6" fmla="*/ 4 w 1759"/>
              <a:gd name="T7" fmla="*/ 333 h 1917"/>
              <a:gd name="T8" fmla="*/ 19 w 1759"/>
              <a:gd name="T9" fmla="*/ 204 h 1917"/>
              <a:gd name="T10" fmla="*/ 53 w 1759"/>
              <a:gd name="T11" fmla="*/ 135 h 1917"/>
              <a:gd name="T12" fmla="*/ 106 w 1759"/>
              <a:gd name="T13" fmla="*/ 80 h 1917"/>
              <a:gd name="T14" fmla="*/ 174 w 1759"/>
              <a:gd name="T15" fmla="*/ 41 h 1917"/>
              <a:gd name="T16" fmla="*/ 257 w 1759"/>
              <a:gd name="T17" fmla="*/ 25 h 1917"/>
              <a:gd name="T18" fmla="*/ 607 w 1759"/>
              <a:gd name="T19" fmla="*/ 2 h 1917"/>
              <a:gd name="T20" fmla="*/ 956 w 1759"/>
              <a:gd name="T21" fmla="*/ 2 h 1917"/>
              <a:gd name="T22" fmla="*/ 1303 w 1759"/>
              <a:gd name="T23" fmla="*/ 27 h 1917"/>
              <a:gd name="T24" fmla="*/ 1358 w 1759"/>
              <a:gd name="T25" fmla="*/ 25 h 1917"/>
              <a:gd name="T26" fmla="*/ 1434 w 1759"/>
              <a:gd name="T27" fmla="*/ 41 h 1917"/>
              <a:gd name="T28" fmla="*/ 1501 w 1759"/>
              <a:gd name="T29" fmla="*/ 80 h 1917"/>
              <a:gd name="T30" fmla="*/ 1555 w 1759"/>
              <a:gd name="T31" fmla="*/ 135 h 1917"/>
              <a:gd name="T32" fmla="*/ 1587 w 1759"/>
              <a:gd name="T33" fmla="*/ 204 h 1917"/>
              <a:gd name="T34" fmla="*/ 1604 w 1759"/>
              <a:gd name="T35" fmla="*/ 333 h 1917"/>
              <a:gd name="T36" fmla="*/ 1604 w 1759"/>
              <a:gd name="T37" fmla="*/ 492 h 1917"/>
              <a:gd name="T38" fmla="*/ 1579 w 1759"/>
              <a:gd name="T39" fmla="*/ 649 h 1917"/>
              <a:gd name="T40" fmla="*/ 1534 w 1759"/>
              <a:gd name="T41" fmla="*/ 802 h 1917"/>
              <a:gd name="T42" fmla="*/ 1501 w 1759"/>
              <a:gd name="T43" fmla="*/ 872 h 1917"/>
              <a:gd name="T44" fmla="*/ 1550 w 1759"/>
              <a:gd name="T45" fmla="*/ 929 h 1917"/>
              <a:gd name="T46" fmla="*/ 1579 w 1759"/>
              <a:gd name="T47" fmla="*/ 998 h 1917"/>
              <a:gd name="T48" fmla="*/ 1585 w 1759"/>
              <a:gd name="T49" fmla="*/ 1080 h 1917"/>
              <a:gd name="T50" fmla="*/ 1648 w 1759"/>
              <a:gd name="T51" fmla="*/ 1096 h 1917"/>
              <a:gd name="T52" fmla="*/ 1702 w 1759"/>
              <a:gd name="T53" fmla="*/ 1133 h 1917"/>
              <a:gd name="T54" fmla="*/ 1740 w 1759"/>
              <a:gd name="T55" fmla="*/ 1186 h 1917"/>
              <a:gd name="T56" fmla="*/ 1759 w 1759"/>
              <a:gd name="T57" fmla="*/ 1249 h 1917"/>
              <a:gd name="T58" fmla="*/ 1755 w 1759"/>
              <a:gd name="T59" fmla="*/ 1314 h 1917"/>
              <a:gd name="T60" fmla="*/ 1726 w 1759"/>
              <a:gd name="T61" fmla="*/ 1374 h 1917"/>
              <a:gd name="T62" fmla="*/ 1681 w 1759"/>
              <a:gd name="T63" fmla="*/ 1421 h 1917"/>
              <a:gd name="T64" fmla="*/ 1626 w 1759"/>
              <a:gd name="T65" fmla="*/ 1463 h 1917"/>
              <a:gd name="T66" fmla="*/ 1552 w 1759"/>
              <a:gd name="T67" fmla="*/ 1543 h 1917"/>
              <a:gd name="T68" fmla="*/ 1518 w 1759"/>
              <a:gd name="T69" fmla="*/ 1614 h 1917"/>
              <a:gd name="T70" fmla="*/ 1506 w 1759"/>
              <a:gd name="T71" fmla="*/ 1692 h 1917"/>
              <a:gd name="T72" fmla="*/ 1516 w 1759"/>
              <a:gd name="T73" fmla="*/ 1772 h 1917"/>
              <a:gd name="T74" fmla="*/ 1530 w 1759"/>
              <a:gd name="T75" fmla="*/ 1831 h 1917"/>
              <a:gd name="T76" fmla="*/ 1520 w 1759"/>
              <a:gd name="T77" fmla="*/ 1892 h 1917"/>
              <a:gd name="T78" fmla="*/ 1283 w 1759"/>
              <a:gd name="T79" fmla="*/ 1917 h 19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59"/>
              <a:gd name="T121" fmla="*/ 0 h 1917"/>
              <a:gd name="T122" fmla="*/ 1759 w 1759"/>
              <a:gd name="T123" fmla="*/ 1917 h 19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59" h="1917">
                <a:moveTo>
                  <a:pt x="106" y="876"/>
                </a:moveTo>
                <a:lnTo>
                  <a:pt x="74" y="802"/>
                </a:lnTo>
                <a:lnTo>
                  <a:pt x="49" y="727"/>
                </a:lnTo>
                <a:lnTo>
                  <a:pt x="29" y="649"/>
                </a:lnTo>
                <a:lnTo>
                  <a:pt x="14" y="572"/>
                </a:lnTo>
                <a:lnTo>
                  <a:pt x="4" y="492"/>
                </a:lnTo>
                <a:lnTo>
                  <a:pt x="0" y="412"/>
                </a:lnTo>
                <a:lnTo>
                  <a:pt x="4" y="333"/>
                </a:lnTo>
                <a:lnTo>
                  <a:pt x="12" y="253"/>
                </a:lnTo>
                <a:lnTo>
                  <a:pt x="19" y="204"/>
                </a:lnTo>
                <a:lnTo>
                  <a:pt x="35" y="167"/>
                </a:lnTo>
                <a:lnTo>
                  <a:pt x="53" y="135"/>
                </a:lnTo>
                <a:lnTo>
                  <a:pt x="78" y="104"/>
                </a:lnTo>
                <a:lnTo>
                  <a:pt x="106" y="80"/>
                </a:lnTo>
                <a:lnTo>
                  <a:pt x="139" y="57"/>
                </a:lnTo>
                <a:lnTo>
                  <a:pt x="174" y="41"/>
                </a:lnTo>
                <a:lnTo>
                  <a:pt x="211" y="31"/>
                </a:lnTo>
                <a:lnTo>
                  <a:pt x="257" y="25"/>
                </a:lnTo>
                <a:lnTo>
                  <a:pt x="431" y="10"/>
                </a:lnTo>
                <a:lnTo>
                  <a:pt x="607" y="2"/>
                </a:lnTo>
                <a:lnTo>
                  <a:pt x="780" y="0"/>
                </a:lnTo>
                <a:lnTo>
                  <a:pt x="956" y="2"/>
                </a:lnTo>
                <a:lnTo>
                  <a:pt x="1130" y="12"/>
                </a:lnTo>
                <a:lnTo>
                  <a:pt x="1303" y="27"/>
                </a:lnTo>
                <a:lnTo>
                  <a:pt x="1320" y="25"/>
                </a:lnTo>
                <a:lnTo>
                  <a:pt x="1358" y="25"/>
                </a:lnTo>
                <a:lnTo>
                  <a:pt x="1397" y="31"/>
                </a:lnTo>
                <a:lnTo>
                  <a:pt x="1434" y="41"/>
                </a:lnTo>
                <a:lnTo>
                  <a:pt x="1469" y="57"/>
                </a:lnTo>
                <a:lnTo>
                  <a:pt x="1501" y="80"/>
                </a:lnTo>
                <a:lnTo>
                  <a:pt x="1530" y="104"/>
                </a:lnTo>
                <a:lnTo>
                  <a:pt x="1555" y="135"/>
                </a:lnTo>
                <a:lnTo>
                  <a:pt x="1573" y="167"/>
                </a:lnTo>
                <a:lnTo>
                  <a:pt x="1587" y="204"/>
                </a:lnTo>
                <a:lnTo>
                  <a:pt x="1595" y="253"/>
                </a:lnTo>
                <a:lnTo>
                  <a:pt x="1604" y="333"/>
                </a:lnTo>
                <a:lnTo>
                  <a:pt x="1606" y="412"/>
                </a:lnTo>
                <a:lnTo>
                  <a:pt x="1604" y="492"/>
                </a:lnTo>
                <a:lnTo>
                  <a:pt x="1593" y="572"/>
                </a:lnTo>
                <a:lnTo>
                  <a:pt x="1579" y="649"/>
                </a:lnTo>
                <a:lnTo>
                  <a:pt x="1559" y="727"/>
                </a:lnTo>
                <a:lnTo>
                  <a:pt x="1534" y="802"/>
                </a:lnTo>
                <a:lnTo>
                  <a:pt x="1501" y="876"/>
                </a:lnTo>
                <a:lnTo>
                  <a:pt x="1501" y="872"/>
                </a:lnTo>
                <a:lnTo>
                  <a:pt x="1528" y="896"/>
                </a:lnTo>
                <a:lnTo>
                  <a:pt x="1550" y="929"/>
                </a:lnTo>
                <a:lnTo>
                  <a:pt x="1569" y="961"/>
                </a:lnTo>
                <a:lnTo>
                  <a:pt x="1579" y="998"/>
                </a:lnTo>
                <a:lnTo>
                  <a:pt x="1587" y="1035"/>
                </a:lnTo>
                <a:lnTo>
                  <a:pt x="1585" y="1080"/>
                </a:lnTo>
                <a:lnTo>
                  <a:pt x="1618" y="1086"/>
                </a:lnTo>
                <a:lnTo>
                  <a:pt x="1648" y="1096"/>
                </a:lnTo>
                <a:lnTo>
                  <a:pt x="1677" y="1112"/>
                </a:lnTo>
                <a:lnTo>
                  <a:pt x="1702" y="1133"/>
                </a:lnTo>
                <a:lnTo>
                  <a:pt x="1724" y="1157"/>
                </a:lnTo>
                <a:lnTo>
                  <a:pt x="1740" y="1186"/>
                </a:lnTo>
                <a:lnTo>
                  <a:pt x="1753" y="1217"/>
                </a:lnTo>
                <a:lnTo>
                  <a:pt x="1759" y="1249"/>
                </a:lnTo>
                <a:lnTo>
                  <a:pt x="1759" y="1282"/>
                </a:lnTo>
                <a:lnTo>
                  <a:pt x="1755" y="1314"/>
                </a:lnTo>
                <a:lnTo>
                  <a:pt x="1742" y="1345"/>
                </a:lnTo>
                <a:lnTo>
                  <a:pt x="1726" y="1374"/>
                </a:lnTo>
                <a:lnTo>
                  <a:pt x="1706" y="1398"/>
                </a:lnTo>
                <a:lnTo>
                  <a:pt x="1681" y="1421"/>
                </a:lnTo>
                <a:lnTo>
                  <a:pt x="1653" y="1437"/>
                </a:lnTo>
                <a:lnTo>
                  <a:pt x="1626" y="1463"/>
                </a:lnTo>
                <a:lnTo>
                  <a:pt x="1577" y="1512"/>
                </a:lnTo>
                <a:lnTo>
                  <a:pt x="1552" y="1543"/>
                </a:lnTo>
                <a:lnTo>
                  <a:pt x="1534" y="1578"/>
                </a:lnTo>
                <a:lnTo>
                  <a:pt x="1518" y="1614"/>
                </a:lnTo>
                <a:lnTo>
                  <a:pt x="1510" y="1653"/>
                </a:lnTo>
                <a:lnTo>
                  <a:pt x="1506" y="1692"/>
                </a:lnTo>
                <a:lnTo>
                  <a:pt x="1508" y="1733"/>
                </a:lnTo>
                <a:lnTo>
                  <a:pt x="1516" y="1772"/>
                </a:lnTo>
                <a:lnTo>
                  <a:pt x="1526" y="1802"/>
                </a:lnTo>
                <a:lnTo>
                  <a:pt x="1530" y="1831"/>
                </a:lnTo>
                <a:lnTo>
                  <a:pt x="1528" y="1861"/>
                </a:lnTo>
                <a:lnTo>
                  <a:pt x="1520" y="1892"/>
                </a:lnTo>
                <a:lnTo>
                  <a:pt x="1510" y="1917"/>
                </a:lnTo>
                <a:lnTo>
                  <a:pt x="1283" y="191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8096250" y="5257802"/>
            <a:ext cx="614363" cy="263525"/>
          </a:xfrm>
          <a:custGeom>
            <a:avLst/>
            <a:gdLst>
              <a:gd name="T0" fmla="*/ 344 w 344"/>
              <a:gd name="T1" fmla="*/ 43 h 166"/>
              <a:gd name="T2" fmla="*/ 342 w 344"/>
              <a:gd name="T3" fmla="*/ 53 h 166"/>
              <a:gd name="T4" fmla="*/ 313 w 344"/>
              <a:gd name="T5" fmla="*/ 96 h 166"/>
              <a:gd name="T6" fmla="*/ 274 w 344"/>
              <a:gd name="T7" fmla="*/ 119 h 166"/>
              <a:gd name="T8" fmla="*/ 225 w 344"/>
              <a:gd name="T9" fmla="*/ 139 h 166"/>
              <a:gd name="T10" fmla="*/ 174 w 344"/>
              <a:gd name="T11" fmla="*/ 153 h 166"/>
              <a:gd name="T12" fmla="*/ 121 w 344"/>
              <a:gd name="T13" fmla="*/ 164 h 166"/>
              <a:gd name="T14" fmla="*/ 66 w 344"/>
              <a:gd name="T15" fmla="*/ 166 h 166"/>
              <a:gd name="T16" fmla="*/ 0 w 344"/>
              <a:gd name="T17" fmla="*/ 164 h 166"/>
              <a:gd name="T18" fmla="*/ 13 w 344"/>
              <a:gd name="T19" fmla="*/ 157 h 166"/>
              <a:gd name="T20" fmla="*/ 37 w 344"/>
              <a:gd name="T21" fmla="*/ 143 h 166"/>
              <a:gd name="T22" fmla="*/ 58 w 344"/>
              <a:gd name="T23" fmla="*/ 125 h 166"/>
              <a:gd name="T24" fmla="*/ 74 w 344"/>
              <a:gd name="T25" fmla="*/ 102 h 166"/>
              <a:gd name="T26" fmla="*/ 84 w 344"/>
              <a:gd name="T27" fmla="*/ 76 h 166"/>
              <a:gd name="T28" fmla="*/ 90 w 344"/>
              <a:gd name="T29" fmla="*/ 49 h 166"/>
              <a:gd name="T30" fmla="*/ 92 w 344"/>
              <a:gd name="T31" fmla="*/ 49 h 166"/>
              <a:gd name="T32" fmla="*/ 148 w 344"/>
              <a:gd name="T33" fmla="*/ 43 h 166"/>
              <a:gd name="T34" fmla="*/ 209 w 344"/>
              <a:gd name="T35" fmla="*/ 31 h 166"/>
              <a:gd name="T36" fmla="*/ 268 w 344"/>
              <a:gd name="T37" fmla="*/ 15 h 166"/>
              <a:gd name="T38" fmla="*/ 299 w 344"/>
              <a:gd name="T39" fmla="*/ 0 h 166"/>
              <a:gd name="T40" fmla="*/ 344 w 344"/>
              <a:gd name="T41" fmla="*/ 43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4"/>
              <a:gd name="T64" fmla="*/ 0 h 166"/>
              <a:gd name="T65" fmla="*/ 344 w 344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4" h="166">
                <a:moveTo>
                  <a:pt x="344" y="43"/>
                </a:moveTo>
                <a:lnTo>
                  <a:pt x="342" y="53"/>
                </a:lnTo>
                <a:lnTo>
                  <a:pt x="313" y="96"/>
                </a:lnTo>
                <a:lnTo>
                  <a:pt x="274" y="119"/>
                </a:lnTo>
                <a:lnTo>
                  <a:pt x="225" y="139"/>
                </a:lnTo>
                <a:lnTo>
                  <a:pt x="174" y="153"/>
                </a:lnTo>
                <a:lnTo>
                  <a:pt x="121" y="164"/>
                </a:lnTo>
                <a:lnTo>
                  <a:pt x="66" y="166"/>
                </a:lnTo>
                <a:lnTo>
                  <a:pt x="0" y="164"/>
                </a:lnTo>
                <a:lnTo>
                  <a:pt x="13" y="157"/>
                </a:lnTo>
                <a:lnTo>
                  <a:pt x="37" y="143"/>
                </a:lnTo>
                <a:lnTo>
                  <a:pt x="58" y="125"/>
                </a:lnTo>
                <a:lnTo>
                  <a:pt x="74" y="102"/>
                </a:lnTo>
                <a:lnTo>
                  <a:pt x="84" y="76"/>
                </a:lnTo>
                <a:lnTo>
                  <a:pt x="90" y="49"/>
                </a:lnTo>
                <a:lnTo>
                  <a:pt x="92" y="49"/>
                </a:lnTo>
                <a:lnTo>
                  <a:pt x="148" y="43"/>
                </a:lnTo>
                <a:lnTo>
                  <a:pt x="209" y="31"/>
                </a:lnTo>
                <a:lnTo>
                  <a:pt x="268" y="15"/>
                </a:lnTo>
                <a:lnTo>
                  <a:pt x="299" y="0"/>
                </a:lnTo>
                <a:lnTo>
                  <a:pt x="344" y="43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FFB48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7173913" y="4389438"/>
            <a:ext cx="1855787" cy="946150"/>
          </a:xfrm>
          <a:custGeom>
            <a:avLst/>
            <a:gdLst>
              <a:gd name="T0" fmla="*/ 596 w 1039"/>
              <a:gd name="T1" fmla="*/ 166 h 596"/>
              <a:gd name="T2" fmla="*/ 639 w 1039"/>
              <a:gd name="T3" fmla="*/ 96 h 596"/>
              <a:gd name="T4" fmla="*/ 700 w 1039"/>
              <a:gd name="T5" fmla="*/ 45 h 596"/>
              <a:gd name="T6" fmla="*/ 772 w 1039"/>
              <a:gd name="T7" fmla="*/ 11 h 596"/>
              <a:gd name="T8" fmla="*/ 851 w 1039"/>
              <a:gd name="T9" fmla="*/ 0 h 596"/>
              <a:gd name="T10" fmla="*/ 900 w 1039"/>
              <a:gd name="T11" fmla="*/ 2 h 596"/>
              <a:gd name="T12" fmla="*/ 960 w 1039"/>
              <a:gd name="T13" fmla="*/ 25 h 596"/>
              <a:gd name="T14" fmla="*/ 1005 w 1039"/>
              <a:gd name="T15" fmla="*/ 66 h 596"/>
              <a:gd name="T16" fmla="*/ 1033 w 1039"/>
              <a:gd name="T17" fmla="*/ 121 h 596"/>
              <a:gd name="T18" fmla="*/ 1039 w 1039"/>
              <a:gd name="T19" fmla="*/ 184 h 596"/>
              <a:gd name="T20" fmla="*/ 1023 w 1039"/>
              <a:gd name="T21" fmla="*/ 243 h 596"/>
              <a:gd name="T22" fmla="*/ 958 w 1039"/>
              <a:gd name="T23" fmla="*/ 331 h 596"/>
              <a:gd name="T24" fmla="*/ 856 w 1039"/>
              <a:gd name="T25" fmla="*/ 435 h 596"/>
              <a:gd name="T26" fmla="*/ 804 w 1039"/>
              <a:gd name="T27" fmla="*/ 500 h 596"/>
              <a:gd name="T28" fmla="*/ 782 w 1039"/>
              <a:gd name="T29" fmla="*/ 560 h 596"/>
              <a:gd name="T30" fmla="*/ 661 w 1039"/>
              <a:gd name="T31" fmla="*/ 590 h 596"/>
              <a:gd name="T32" fmla="*/ 537 w 1039"/>
              <a:gd name="T33" fmla="*/ 596 h 596"/>
              <a:gd name="T34" fmla="*/ 439 w 1039"/>
              <a:gd name="T35" fmla="*/ 558 h 596"/>
              <a:gd name="T36" fmla="*/ 361 w 1039"/>
              <a:gd name="T37" fmla="*/ 504 h 596"/>
              <a:gd name="T38" fmla="*/ 271 w 1039"/>
              <a:gd name="T39" fmla="*/ 474 h 596"/>
              <a:gd name="T40" fmla="*/ 175 w 1039"/>
              <a:gd name="T41" fmla="*/ 466 h 596"/>
              <a:gd name="T42" fmla="*/ 153 w 1039"/>
              <a:gd name="T43" fmla="*/ 464 h 596"/>
              <a:gd name="T44" fmla="*/ 94 w 1039"/>
              <a:gd name="T45" fmla="*/ 443 h 596"/>
              <a:gd name="T46" fmla="*/ 45 w 1039"/>
              <a:gd name="T47" fmla="*/ 402 h 596"/>
              <a:gd name="T48" fmla="*/ 14 w 1039"/>
              <a:gd name="T49" fmla="*/ 345 h 596"/>
              <a:gd name="T50" fmla="*/ 28 w 1039"/>
              <a:gd name="T51" fmla="*/ 266 h 596"/>
              <a:gd name="T52" fmla="*/ 102 w 1039"/>
              <a:gd name="T53" fmla="*/ 206 h 596"/>
              <a:gd name="T54" fmla="*/ 188 w 1039"/>
              <a:gd name="T55" fmla="*/ 168 h 596"/>
              <a:gd name="T56" fmla="*/ 282 w 1039"/>
              <a:gd name="T57" fmla="*/ 151 h 596"/>
              <a:gd name="T58" fmla="*/ 376 w 1039"/>
              <a:gd name="T59" fmla="*/ 157 h 596"/>
              <a:gd name="T60" fmla="*/ 465 w 1039"/>
              <a:gd name="T61" fmla="*/ 186 h 596"/>
              <a:gd name="T62" fmla="*/ 594 w 1039"/>
              <a:gd name="T63" fmla="*/ 172 h 5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9"/>
              <a:gd name="T97" fmla="*/ 0 h 596"/>
              <a:gd name="T98" fmla="*/ 1039 w 1039"/>
              <a:gd name="T99" fmla="*/ 596 h 5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9" h="596">
                <a:moveTo>
                  <a:pt x="594" y="172"/>
                </a:moveTo>
                <a:lnTo>
                  <a:pt x="596" y="166"/>
                </a:lnTo>
                <a:lnTo>
                  <a:pt x="617" y="129"/>
                </a:lnTo>
                <a:lnTo>
                  <a:pt x="639" y="96"/>
                </a:lnTo>
                <a:lnTo>
                  <a:pt x="668" y="70"/>
                </a:lnTo>
                <a:lnTo>
                  <a:pt x="700" y="45"/>
                </a:lnTo>
                <a:lnTo>
                  <a:pt x="735" y="25"/>
                </a:lnTo>
                <a:lnTo>
                  <a:pt x="772" y="11"/>
                </a:lnTo>
                <a:lnTo>
                  <a:pt x="813" y="2"/>
                </a:lnTo>
                <a:lnTo>
                  <a:pt x="851" y="0"/>
                </a:lnTo>
                <a:lnTo>
                  <a:pt x="878" y="0"/>
                </a:lnTo>
                <a:lnTo>
                  <a:pt x="900" y="2"/>
                </a:lnTo>
                <a:lnTo>
                  <a:pt x="931" y="11"/>
                </a:lnTo>
                <a:lnTo>
                  <a:pt x="960" y="25"/>
                </a:lnTo>
                <a:lnTo>
                  <a:pt x="984" y="43"/>
                </a:lnTo>
                <a:lnTo>
                  <a:pt x="1005" y="66"/>
                </a:lnTo>
                <a:lnTo>
                  <a:pt x="1021" y="94"/>
                </a:lnTo>
                <a:lnTo>
                  <a:pt x="1033" y="121"/>
                </a:lnTo>
                <a:lnTo>
                  <a:pt x="1039" y="153"/>
                </a:lnTo>
                <a:lnTo>
                  <a:pt x="1039" y="184"/>
                </a:lnTo>
                <a:lnTo>
                  <a:pt x="1033" y="215"/>
                </a:lnTo>
                <a:lnTo>
                  <a:pt x="1023" y="243"/>
                </a:lnTo>
                <a:lnTo>
                  <a:pt x="1003" y="274"/>
                </a:lnTo>
                <a:lnTo>
                  <a:pt x="958" y="331"/>
                </a:lnTo>
                <a:lnTo>
                  <a:pt x="909" y="386"/>
                </a:lnTo>
                <a:lnTo>
                  <a:pt x="856" y="435"/>
                </a:lnTo>
                <a:lnTo>
                  <a:pt x="798" y="480"/>
                </a:lnTo>
                <a:lnTo>
                  <a:pt x="804" y="500"/>
                </a:lnTo>
                <a:lnTo>
                  <a:pt x="825" y="543"/>
                </a:lnTo>
                <a:lnTo>
                  <a:pt x="782" y="560"/>
                </a:lnTo>
                <a:lnTo>
                  <a:pt x="723" y="578"/>
                </a:lnTo>
                <a:lnTo>
                  <a:pt x="661" y="590"/>
                </a:lnTo>
                <a:lnTo>
                  <a:pt x="600" y="594"/>
                </a:lnTo>
                <a:lnTo>
                  <a:pt x="537" y="596"/>
                </a:lnTo>
                <a:lnTo>
                  <a:pt x="476" y="590"/>
                </a:lnTo>
                <a:lnTo>
                  <a:pt x="439" y="558"/>
                </a:lnTo>
                <a:lnTo>
                  <a:pt x="402" y="529"/>
                </a:lnTo>
                <a:lnTo>
                  <a:pt x="361" y="504"/>
                </a:lnTo>
                <a:lnTo>
                  <a:pt x="316" y="488"/>
                </a:lnTo>
                <a:lnTo>
                  <a:pt x="271" y="474"/>
                </a:lnTo>
                <a:lnTo>
                  <a:pt x="222" y="466"/>
                </a:lnTo>
                <a:lnTo>
                  <a:pt x="175" y="466"/>
                </a:lnTo>
                <a:lnTo>
                  <a:pt x="171" y="466"/>
                </a:lnTo>
                <a:lnTo>
                  <a:pt x="153" y="464"/>
                </a:lnTo>
                <a:lnTo>
                  <a:pt x="122" y="455"/>
                </a:lnTo>
                <a:lnTo>
                  <a:pt x="94" y="443"/>
                </a:lnTo>
                <a:lnTo>
                  <a:pt x="67" y="425"/>
                </a:lnTo>
                <a:lnTo>
                  <a:pt x="45" y="402"/>
                </a:lnTo>
                <a:lnTo>
                  <a:pt x="26" y="376"/>
                </a:lnTo>
                <a:lnTo>
                  <a:pt x="14" y="345"/>
                </a:lnTo>
                <a:lnTo>
                  <a:pt x="0" y="298"/>
                </a:lnTo>
                <a:lnTo>
                  <a:pt x="28" y="266"/>
                </a:lnTo>
                <a:lnTo>
                  <a:pt x="63" y="233"/>
                </a:lnTo>
                <a:lnTo>
                  <a:pt x="102" y="206"/>
                </a:lnTo>
                <a:lnTo>
                  <a:pt x="145" y="184"/>
                </a:lnTo>
                <a:lnTo>
                  <a:pt x="188" y="168"/>
                </a:lnTo>
                <a:lnTo>
                  <a:pt x="235" y="157"/>
                </a:lnTo>
                <a:lnTo>
                  <a:pt x="282" y="151"/>
                </a:lnTo>
                <a:lnTo>
                  <a:pt x="329" y="151"/>
                </a:lnTo>
                <a:lnTo>
                  <a:pt x="376" y="157"/>
                </a:lnTo>
                <a:lnTo>
                  <a:pt x="420" y="170"/>
                </a:lnTo>
                <a:lnTo>
                  <a:pt x="465" y="186"/>
                </a:lnTo>
                <a:lnTo>
                  <a:pt x="508" y="209"/>
                </a:lnTo>
                <a:lnTo>
                  <a:pt x="594" y="172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B4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6129338" y="3417890"/>
            <a:ext cx="2813050" cy="1493837"/>
          </a:xfrm>
          <a:custGeom>
            <a:avLst/>
            <a:gdLst>
              <a:gd name="T0" fmla="*/ 1202 w 1575"/>
              <a:gd name="T1" fmla="*/ 741 h 941"/>
              <a:gd name="T2" fmla="*/ 1285 w 1575"/>
              <a:gd name="T3" fmla="*/ 657 h 941"/>
              <a:gd name="T4" fmla="*/ 1398 w 1575"/>
              <a:gd name="T5" fmla="*/ 614 h 941"/>
              <a:gd name="T6" fmla="*/ 1451 w 1575"/>
              <a:gd name="T7" fmla="*/ 586 h 941"/>
              <a:gd name="T8" fmla="*/ 1355 w 1575"/>
              <a:gd name="T9" fmla="*/ 527 h 941"/>
              <a:gd name="T10" fmla="*/ 1251 w 1575"/>
              <a:gd name="T11" fmla="*/ 514 h 941"/>
              <a:gd name="T12" fmla="*/ 1322 w 1575"/>
              <a:gd name="T13" fmla="*/ 445 h 941"/>
              <a:gd name="T14" fmla="*/ 1410 w 1575"/>
              <a:gd name="T15" fmla="*/ 384 h 941"/>
              <a:gd name="T16" fmla="*/ 1445 w 1575"/>
              <a:gd name="T17" fmla="*/ 329 h 941"/>
              <a:gd name="T18" fmla="*/ 1561 w 1575"/>
              <a:gd name="T19" fmla="*/ 261 h 941"/>
              <a:gd name="T20" fmla="*/ 1573 w 1575"/>
              <a:gd name="T21" fmla="*/ 216 h 941"/>
              <a:gd name="T22" fmla="*/ 1490 w 1575"/>
              <a:gd name="T23" fmla="*/ 147 h 941"/>
              <a:gd name="T24" fmla="*/ 1383 w 1575"/>
              <a:gd name="T25" fmla="*/ 65 h 941"/>
              <a:gd name="T26" fmla="*/ 1269 w 1575"/>
              <a:gd name="T27" fmla="*/ 10 h 941"/>
              <a:gd name="T28" fmla="*/ 1142 w 1575"/>
              <a:gd name="T29" fmla="*/ 4 h 941"/>
              <a:gd name="T30" fmla="*/ 244 w 1575"/>
              <a:gd name="T31" fmla="*/ 123 h 941"/>
              <a:gd name="T32" fmla="*/ 125 w 1575"/>
              <a:gd name="T33" fmla="*/ 167 h 941"/>
              <a:gd name="T34" fmla="*/ 35 w 1575"/>
              <a:gd name="T35" fmla="*/ 251 h 941"/>
              <a:gd name="T36" fmla="*/ 0 w 1575"/>
              <a:gd name="T37" fmla="*/ 312 h 941"/>
              <a:gd name="T38" fmla="*/ 15 w 1575"/>
              <a:gd name="T39" fmla="*/ 382 h 941"/>
              <a:gd name="T40" fmla="*/ 72 w 1575"/>
              <a:gd name="T41" fmla="*/ 425 h 941"/>
              <a:gd name="T42" fmla="*/ 143 w 1575"/>
              <a:gd name="T43" fmla="*/ 418 h 941"/>
              <a:gd name="T44" fmla="*/ 215 w 1575"/>
              <a:gd name="T45" fmla="*/ 416 h 941"/>
              <a:gd name="T46" fmla="*/ 338 w 1575"/>
              <a:gd name="T47" fmla="*/ 431 h 941"/>
              <a:gd name="T48" fmla="*/ 380 w 1575"/>
              <a:gd name="T49" fmla="*/ 463 h 941"/>
              <a:gd name="T50" fmla="*/ 431 w 1575"/>
              <a:gd name="T51" fmla="*/ 508 h 941"/>
              <a:gd name="T52" fmla="*/ 452 w 1575"/>
              <a:gd name="T53" fmla="*/ 547 h 941"/>
              <a:gd name="T54" fmla="*/ 495 w 1575"/>
              <a:gd name="T55" fmla="*/ 610 h 941"/>
              <a:gd name="T56" fmla="*/ 505 w 1575"/>
              <a:gd name="T57" fmla="*/ 700 h 941"/>
              <a:gd name="T58" fmla="*/ 493 w 1575"/>
              <a:gd name="T59" fmla="*/ 745 h 941"/>
              <a:gd name="T60" fmla="*/ 501 w 1575"/>
              <a:gd name="T61" fmla="*/ 780 h 941"/>
              <a:gd name="T62" fmla="*/ 478 w 1575"/>
              <a:gd name="T63" fmla="*/ 865 h 941"/>
              <a:gd name="T64" fmla="*/ 493 w 1575"/>
              <a:gd name="T65" fmla="*/ 918 h 941"/>
              <a:gd name="T66" fmla="*/ 542 w 1575"/>
              <a:gd name="T67" fmla="*/ 941 h 941"/>
              <a:gd name="T68" fmla="*/ 570 w 1575"/>
              <a:gd name="T69" fmla="*/ 931 h 941"/>
              <a:gd name="T70" fmla="*/ 648 w 1575"/>
              <a:gd name="T71" fmla="*/ 849 h 941"/>
              <a:gd name="T72" fmla="*/ 773 w 1575"/>
              <a:gd name="T73" fmla="*/ 784 h 941"/>
              <a:gd name="T74" fmla="*/ 914 w 1575"/>
              <a:gd name="T75" fmla="*/ 767 h 941"/>
              <a:gd name="T76" fmla="*/ 1050 w 1575"/>
              <a:gd name="T77" fmla="*/ 802 h 941"/>
              <a:gd name="T78" fmla="*/ 1197 w 1575"/>
              <a:gd name="T79" fmla="*/ 902 h 941"/>
              <a:gd name="T80" fmla="*/ 1218 w 1575"/>
              <a:gd name="T81" fmla="*/ 872 h 941"/>
              <a:gd name="T82" fmla="*/ 1197 w 1575"/>
              <a:gd name="T83" fmla="*/ 845 h 941"/>
              <a:gd name="T84" fmla="*/ 1179 w 1575"/>
              <a:gd name="T85" fmla="*/ 784 h 9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75"/>
              <a:gd name="T130" fmla="*/ 0 h 941"/>
              <a:gd name="T131" fmla="*/ 1575 w 1575"/>
              <a:gd name="T132" fmla="*/ 941 h 9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75" h="941">
                <a:moveTo>
                  <a:pt x="1179" y="784"/>
                </a:moveTo>
                <a:lnTo>
                  <a:pt x="1181" y="778"/>
                </a:lnTo>
                <a:lnTo>
                  <a:pt x="1202" y="741"/>
                </a:lnTo>
                <a:lnTo>
                  <a:pt x="1224" y="710"/>
                </a:lnTo>
                <a:lnTo>
                  <a:pt x="1253" y="682"/>
                </a:lnTo>
                <a:lnTo>
                  <a:pt x="1285" y="657"/>
                </a:lnTo>
                <a:lnTo>
                  <a:pt x="1320" y="639"/>
                </a:lnTo>
                <a:lnTo>
                  <a:pt x="1357" y="623"/>
                </a:lnTo>
                <a:lnTo>
                  <a:pt x="1398" y="614"/>
                </a:lnTo>
                <a:lnTo>
                  <a:pt x="1436" y="612"/>
                </a:lnTo>
                <a:lnTo>
                  <a:pt x="1475" y="614"/>
                </a:lnTo>
                <a:lnTo>
                  <a:pt x="1451" y="586"/>
                </a:lnTo>
                <a:lnTo>
                  <a:pt x="1422" y="561"/>
                </a:lnTo>
                <a:lnTo>
                  <a:pt x="1389" y="541"/>
                </a:lnTo>
                <a:lnTo>
                  <a:pt x="1355" y="527"/>
                </a:lnTo>
                <a:lnTo>
                  <a:pt x="1318" y="516"/>
                </a:lnTo>
                <a:lnTo>
                  <a:pt x="1281" y="514"/>
                </a:lnTo>
                <a:lnTo>
                  <a:pt x="1251" y="514"/>
                </a:lnTo>
                <a:lnTo>
                  <a:pt x="1251" y="461"/>
                </a:lnTo>
                <a:lnTo>
                  <a:pt x="1287" y="457"/>
                </a:lnTo>
                <a:lnTo>
                  <a:pt x="1322" y="445"/>
                </a:lnTo>
                <a:lnTo>
                  <a:pt x="1355" y="429"/>
                </a:lnTo>
                <a:lnTo>
                  <a:pt x="1383" y="408"/>
                </a:lnTo>
                <a:lnTo>
                  <a:pt x="1410" y="384"/>
                </a:lnTo>
                <a:lnTo>
                  <a:pt x="1414" y="371"/>
                </a:lnTo>
                <a:lnTo>
                  <a:pt x="1426" y="349"/>
                </a:lnTo>
                <a:lnTo>
                  <a:pt x="1445" y="329"/>
                </a:lnTo>
                <a:lnTo>
                  <a:pt x="1465" y="314"/>
                </a:lnTo>
                <a:lnTo>
                  <a:pt x="1490" y="304"/>
                </a:lnTo>
                <a:lnTo>
                  <a:pt x="1561" y="261"/>
                </a:lnTo>
                <a:lnTo>
                  <a:pt x="1571" y="249"/>
                </a:lnTo>
                <a:lnTo>
                  <a:pt x="1575" y="233"/>
                </a:lnTo>
                <a:lnTo>
                  <a:pt x="1573" y="216"/>
                </a:lnTo>
                <a:lnTo>
                  <a:pt x="1567" y="202"/>
                </a:lnTo>
                <a:lnTo>
                  <a:pt x="1555" y="190"/>
                </a:lnTo>
                <a:lnTo>
                  <a:pt x="1490" y="147"/>
                </a:lnTo>
                <a:lnTo>
                  <a:pt x="1443" y="127"/>
                </a:lnTo>
                <a:lnTo>
                  <a:pt x="1414" y="94"/>
                </a:lnTo>
                <a:lnTo>
                  <a:pt x="1383" y="65"/>
                </a:lnTo>
                <a:lnTo>
                  <a:pt x="1349" y="43"/>
                </a:lnTo>
                <a:lnTo>
                  <a:pt x="1310" y="22"/>
                </a:lnTo>
                <a:lnTo>
                  <a:pt x="1269" y="10"/>
                </a:lnTo>
                <a:lnTo>
                  <a:pt x="1228" y="2"/>
                </a:lnTo>
                <a:lnTo>
                  <a:pt x="1185" y="0"/>
                </a:lnTo>
                <a:lnTo>
                  <a:pt x="1142" y="4"/>
                </a:lnTo>
                <a:lnTo>
                  <a:pt x="1120" y="8"/>
                </a:lnTo>
                <a:lnTo>
                  <a:pt x="286" y="118"/>
                </a:lnTo>
                <a:lnTo>
                  <a:pt x="244" y="123"/>
                </a:lnTo>
                <a:lnTo>
                  <a:pt x="201" y="133"/>
                </a:lnTo>
                <a:lnTo>
                  <a:pt x="162" y="147"/>
                </a:lnTo>
                <a:lnTo>
                  <a:pt x="125" y="167"/>
                </a:lnTo>
                <a:lnTo>
                  <a:pt x="90" y="192"/>
                </a:lnTo>
                <a:lnTo>
                  <a:pt x="60" y="223"/>
                </a:lnTo>
                <a:lnTo>
                  <a:pt x="35" y="251"/>
                </a:lnTo>
                <a:lnTo>
                  <a:pt x="19" y="269"/>
                </a:lnTo>
                <a:lnTo>
                  <a:pt x="7" y="290"/>
                </a:lnTo>
                <a:lnTo>
                  <a:pt x="0" y="312"/>
                </a:lnTo>
                <a:lnTo>
                  <a:pt x="0" y="337"/>
                </a:lnTo>
                <a:lnTo>
                  <a:pt x="5" y="359"/>
                </a:lnTo>
                <a:lnTo>
                  <a:pt x="15" y="382"/>
                </a:lnTo>
                <a:lnTo>
                  <a:pt x="31" y="400"/>
                </a:lnTo>
                <a:lnTo>
                  <a:pt x="52" y="414"/>
                </a:lnTo>
                <a:lnTo>
                  <a:pt x="72" y="425"/>
                </a:lnTo>
                <a:lnTo>
                  <a:pt x="96" y="429"/>
                </a:lnTo>
                <a:lnTo>
                  <a:pt x="119" y="427"/>
                </a:lnTo>
                <a:lnTo>
                  <a:pt x="143" y="418"/>
                </a:lnTo>
                <a:lnTo>
                  <a:pt x="148" y="416"/>
                </a:lnTo>
                <a:lnTo>
                  <a:pt x="150" y="416"/>
                </a:lnTo>
                <a:lnTo>
                  <a:pt x="215" y="416"/>
                </a:lnTo>
                <a:lnTo>
                  <a:pt x="278" y="423"/>
                </a:lnTo>
                <a:lnTo>
                  <a:pt x="311" y="429"/>
                </a:lnTo>
                <a:lnTo>
                  <a:pt x="338" y="431"/>
                </a:lnTo>
                <a:lnTo>
                  <a:pt x="352" y="429"/>
                </a:lnTo>
                <a:lnTo>
                  <a:pt x="378" y="461"/>
                </a:lnTo>
                <a:lnTo>
                  <a:pt x="380" y="463"/>
                </a:lnTo>
                <a:lnTo>
                  <a:pt x="401" y="474"/>
                </a:lnTo>
                <a:lnTo>
                  <a:pt x="419" y="490"/>
                </a:lnTo>
                <a:lnTo>
                  <a:pt x="431" y="508"/>
                </a:lnTo>
                <a:lnTo>
                  <a:pt x="436" y="523"/>
                </a:lnTo>
                <a:lnTo>
                  <a:pt x="446" y="535"/>
                </a:lnTo>
                <a:lnTo>
                  <a:pt x="452" y="547"/>
                </a:lnTo>
                <a:lnTo>
                  <a:pt x="462" y="559"/>
                </a:lnTo>
                <a:lnTo>
                  <a:pt x="480" y="582"/>
                </a:lnTo>
                <a:lnTo>
                  <a:pt x="495" y="610"/>
                </a:lnTo>
                <a:lnTo>
                  <a:pt x="503" y="639"/>
                </a:lnTo>
                <a:lnTo>
                  <a:pt x="507" y="669"/>
                </a:lnTo>
                <a:lnTo>
                  <a:pt x="505" y="700"/>
                </a:lnTo>
                <a:lnTo>
                  <a:pt x="501" y="710"/>
                </a:lnTo>
                <a:lnTo>
                  <a:pt x="497" y="723"/>
                </a:lnTo>
                <a:lnTo>
                  <a:pt x="493" y="745"/>
                </a:lnTo>
                <a:lnTo>
                  <a:pt x="495" y="763"/>
                </a:lnTo>
                <a:lnTo>
                  <a:pt x="497" y="772"/>
                </a:lnTo>
                <a:lnTo>
                  <a:pt x="501" y="780"/>
                </a:lnTo>
                <a:lnTo>
                  <a:pt x="499" y="810"/>
                </a:lnTo>
                <a:lnTo>
                  <a:pt x="487" y="837"/>
                </a:lnTo>
                <a:lnTo>
                  <a:pt x="478" y="865"/>
                </a:lnTo>
                <a:lnTo>
                  <a:pt x="478" y="884"/>
                </a:lnTo>
                <a:lnTo>
                  <a:pt x="483" y="902"/>
                </a:lnTo>
                <a:lnTo>
                  <a:pt x="493" y="918"/>
                </a:lnTo>
                <a:lnTo>
                  <a:pt x="505" y="931"/>
                </a:lnTo>
                <a:lnTo>
                  <a:pt x="523" y="939"/>
                </a:lnTo>
                <a:lnTo>
                  <a:pt x="542" y="941"/>
                </a:lnTo>
                <a:lnTo>
                  <a:pt x="560" y="939"/>
                </a:lnTo>
                <a:lnTo>
                  <a:pt x="564" y="937"/>
                </a:lnTo>
                <a:lnTo>
                  <a:pt x="570" y="931"/>
                </a:lnTo>
                <a:lnTo>
                  <a:pt x="581" y="916"/>
                </a:lnTo>
                <a:lnTo>
                  <a:pt x="611" y="882"/>
                </a:lnTo>
                <a:lnTo>
                  <a:pt x="648" y="849"/>
                </a:lnTo>
                <a:lnTo>
                  <a:pt x="687" y="823"/>
                </a:lnTo>
                <a:lnTo>
                  <a:pt x="728" y="802"/>
                </a:lnTo>
                <a:lnTo>
                  <a:pt x="773" y="784"/>
                </a:lnTo>
                <a:lnTo>
                  <a:pt x="820" y="774"/>
                </a:lnTo>
                <a:lnTo>
                  <a:pt x="867" y="767"/>
                </a:lnTo>
                <a:lnTo>
                  <a:pt x="914" y="767"/>
                </a:lnTo>
                <a:lnTo>
                  <a:pt x="961" y="774"/>
                </a:lnTo>
                <a:lnTo>
                  <a:pt x="1005" y="786"/>
                </a:lnTo>
                <a:lnTo>
                  <a:pt x="1050" y="802"/>
                </a:lnTo>
                <a:lnTo>
                  <a:pt x="1093" y="825"/>
                </a:lnTo>
                <a:lnTo>
                  <a:pt x="1185" y="904"/>
                </a:lnTo>
                <a:lnTo>
                  <a:pt x="1197" y="902"/>
                </a:lnTo>
                <a:lnTo>
                  <a:pt x="1210" y="896"/>
                </a:lnTo>
                <a:lnTo>
                  <a:pt x="1216" y="884"/>
                </a:lnTo>
                <a:lnTo>
                  <a:pt x="1218" y="872"/>
                </a:lnTo>
                <a:lnTo>
                  <a:pt x="1214" y="857"/>
                </a:lnTo>
                <a:lnTo>
                  <a:pt x="1206" y="847"/>
                </a:lnTo>
                <a:lnTo>
                  <a:pt x="1197" y="845"/>
                </a:lnTo>
                <a:lnTo>
                  <a:pt x="1185" y="841"/>
                </a:lnTo>
                <a:lnTo>
                  <a:pt x="1163" y="831"/>
                </a:lnTo>
                <a:lnTo>
                  <a:pt x="1179" y="784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25400">
            <a:solidFill>
              <a:srgbClr val="616FC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8942389" y="3949700"/>
            <a:ext cx="244475" cy="74613"/>
          </a:xfrm>
          <a:custGeom>
            <a:avLst/>
            <a:gdLst>
              <a:gd name="T0" fmla="*/ 137 w 137"/>
              <a:gd name="T1" fmla="*/ 0 h 47"/>
              <a:gd name="T2" fmla="*/ 104 w 137"/>
              <a:gd name="T3" fmla="*/ 0 h 47"/>
              <a:gd name="T4" fmla="*/ 74 w 137"/>
              <a:gd name="T5" fmla="*/ 6 h 47"/>
              <a:gd name="T6" fmla="*/ 43 w 137"/>
              <a:gd name="T7" fmla="*/ 18 h 47"/>
              <a:gd name="T8" fmla="*/ 15 w 137"/>
              <a:gd name="T9" fmla="*/ 34 h 47"/>
              <a:gd name="T10" fmla="*/ 0 w 137"/>
              <a:gd name="T11" fmla="*/ 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"/>
              <a:gd name="T19" fmla="*/ 0 h 47"/>
              <a:gd name="T20" fmla="*/ 137 w 137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" h="47">
                <a:moveTo>
                  <a:pt x="137" y="0"/>
                </a:moveTo>
                <a:lnTo>
                  <a:pt x="104" y="0"/>
                </a:lnTo>
                <a:lnTo>
                  <a:pt x="74" y="6"/>
                </a:lnTo>
                <a:lnTo>
                  <a:pt x="43" y="18"/>
                </a:lnTo>
                <a:lnTo>
                  <a:pt x="15" y="34"/>
                </a:lnTo>
                <a:lnTo>
                  <a:pt x="0" y="4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8861425" y="3530602"/>
            <a:ext cx="179388" cy="85725"/>
          </a:xfrm>
          <a:custGeom>
            <a:avLst/>
            <a:gdLst>
              <a:gd name="T0" fmla="*/ 100 w 100"/>
              <a:gd name="T1" fmla="*/ 54 h 54"/>
              <a:gd name="T2" fmla="*/ 70 w 100"/>
              <a:gd name="T3" fmla="*/ 31 h 54"/>
              <a:gd name="T4" fmla="*/ 35 w 100"/>
              <a:gd name="T5" fmla="*/ 13 h 54"/>
              <a:gd name="T6" fmla="*/ 0 w 100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4"/>
              <a:gd name="T14" fmla="*/ 100 w 100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4">
                <a:moveTo>
                  <a:pt x="100" y="54"/>
                </a:moveTo>
                <a:lnTo>
                  <a:pt x="70" y="31"/>
                </a:lnTo>
                <a:lnTo>
                  <a:pt x="35" y="1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6384926" y="4545013"/>
            <a:ext cx="187325" cy="74612"/>
          </a:xfrm>
          <a:custGeom>
            <a:avLst/>
            <a:gdLst>
              <a:gd name="T0" fmla="*/ 0 w 105"/>
              <a:gd name="T1" fmla="*/ 47 h 47"/>
              <a:gd name="T2" fmla="*/ 31 w 105"/>
              <a:gd name="T3" fmla="*/ 39 h 47"/>
              <a:gd name="T4" fmla="*/ 62 w 105"/>
              <a:gd name="T5" fmla="*/ 29 h 47"/>
              <a:gd name="T6" fmla="*/ 90 w 105"/>
              <a:gd name="T7" fmla="*/ 13 h 47"/>
              <a:gd name="T8" fmla="*/ 105 w 105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47"/>
              <a:gd name="T17" fmla="*/ 105 w 10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47">
                <a:moveTo>
                  <a:pt x="0" y="47"/>
                </a:moveTo>
                <a:lnTo>
                  <a:pt x="31" y="39"/>
                </a:lnTo>
                <a:lnTo>
                  <a:pt x="62" y="29"/>
                </a:lnTo>
                <a:lnTo>
                  <a:pt x="90" y="13"/>
                </a:lnTo>
                <a:lnTo>
                  <a:pt x="105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6297614" y="2744790"/>
            <a:ext cx="1970087" cy="974725"/>
          </a:xfrm>
          <a:custGeom>
            <a:avLst/>
            <a:gdLst>
              <a:gd name="T0" fmla="*/ 127 w 1103"/>
              <a:gd name="T1" fmla="*/ 140 h 614"/>
              <a:gd name="T2" fmla="*/ 192 w 1103"/>
              <a:gd name="T3" fmla="*/ 77 h 614"/>
              <a:gd name="T4" fmla="*/ 274 w 1103"/>
              <a:gd name="T5" fmla="*/ 30 h 614"/>
              <a:gd name="T6" fmla="*/ 364 w 1103"/>
              <a:gd name="T7" fmla="*/ 4 h 614"/>
              <a:gd name="T8" fmla="*/ 458 w 1103"/>
              <a:gd name="T9" fmla="*/ 2 h 614"/>
              <a:gd name="T10" fmla="*/ 550 w 1103"/>
              <a:gd name="T11" fmla="*/ 20 h 614"/>
              <a:gd name="T12" fmla="*/ 636 w 1103"/>
              <a:gd name="T13" fmla="*/ 61 h 614"/>
              <a:gd name="T14" fmla="*/ 683 w 1103"/>
              <a:gd name="T15" fmla="*/ 89 h 614"/>
              <a:gd name="T16" fmla="*/ 795 w 1103"/>
              <a:gd name="T17" fmla="*/ 18 h 614"/>
              <a:gd name="T18" fmla="*/ 834 w 1103"/>
              <a:gd name="T19" fmla="*/ 14 h 614"/>
              <a:gd name="T20" fmla="*/ 867 w 1103"/>
              <a:gd name="T21" fmla="*/ 30 h 614"/>
              <a:gd name="T22" fmla="*/ 885 w 1103"/>
              <a:gd name="T23" fmla="*/ 65 h 614"/>
              <a:gd name="T24" fmla="*/ 881 w 1103"/>
              <a:gd name="T25" fmla="*/ 104 h 614"/>
              <a:gd name="T26" fmla="*/ 858 w 1103"/>
              <a:gd name="T27" fmla="*/ 132 h 614"/>
              <a:gd name="T28" fmla="*/ 893 w 1103"/>
              <a:gd name="T29" fmla="*/ 140 h 614"/>
              <a:gd name="T30" fmla="*/ 940 w 1103"/>
              <a:gd name="T31" fmla="*/ 122 h 614"/>
              <a:gd name="T32" fmla="*/ 995 w 1103"/>
              <a:gd name="T33" fmla="*/ 122 h 614"/>
              <a:gd name="T34" fmla="*/ 1046 w 1103"/>
              <a:gd name="T35" fmla="*/ 144 h 614"/>
              <a:gd name="T36" fmla="*/ 1083 w 1103"/>
              <a:gd name="T37" fmla="*/ 185 h 614"/>
              <a:gd name="T38" fmla="*/ 1101 w 1103"/>
              <a:gd name="T39" fmla="*/ 236 h 614"/>
              <a:gd name="T40" fmla="*/ 1097 w 1103"/>
              <a:gd name="T41" fmla="*/ 291 h 614"/>
              <a:gd name="T42" fmla="*/ 1038 w 1103"/>
              <a:gd name="T43" fmla="*/ 387 h 614"/>
              <a:gd name="T44" fmla="*/ 958 w 1103"/>
              <a:gd name="T45" fmla="*/ 473 h 614"/>
              <a:gd name="T46" fmla="*/ 893 w 1103"/>
              <a:gd name="T47" fmla="*/ 536 h 614"/>
              <a:gd name="T48" fmla="*/ 822 w 1103"/>
              <a:gd name="T49" fmla="*/ 583 h 614"/>
              <a:gd name="T50" fmla="*/ 740 w 1103"/>
              <a:gd name="T51" fmla="*/ 610 h 614"/>
              <a:gd name="T52" fmla="*/ 656 w 1103"/>
              <a:gd name="T53" fmla="*/ 614 h 614"/>
              <a:gd name="T54" fmla="*/ 572 w 1103"/>
              <a:gd name="T55" fmla="*/ 595 h 614"/>
              <a:gd name="T56" fmla="*/ 497 w 1103"/>
              <a:gd name="T57" fmla="*/ 555 h 614"/>
              <a:gd name="T58" fmla="*/ 425 w 1103"/>
              <a:gd name="T59" fmla="*/ 553 h 614"/>
              <a:gd name="T60" fmla="*/ 344 w 1103"/>
              <a:gd name="T61" fmla="*/ 561 h 614"/>
              <a:gd name="T62" fmla="*/ 262 w 1103"/>
              <a:gd name="T63" fmla="*/ 549 h 614"/>
              <a:gd name="T64" fmla="*/ 184 w 1103"/>
              <a:gd name="T65" fmla="*/ 514 h 614"/>
              <a:gd name="T66" fmla="*/ 121 w 1103"/>
              <a:gd name="T67" fmla="*/ 459 h 614"/>
              <a:gd name="T68" fmla="*/ 76 w 1103"/>
              <a:gd name="T69" fmla="*/ 389 h 614"/>
              <a:gd name="T70" fmla="*/ 56 w 1103"/>
              <a:gd name="T71" fmla="*/ 326 h 614"/>
              <a:gd name="T72" fmla="*/ 35 w 1103"/>
              <a:gd name="T73" fmla="*/ 326 h 614"/>
              <a:gd name="T74" fmla="*/ 9 w 1103"/>
              <a:gd name="T75" fmla="*/ 308 h 614"/>
              <a:gd name="T76" fmla="*/ 0 w 1103"/>
              <a:gd name="T77" fmla="*/ 277 h 614"/>
              <a:gd name="T78" fmla="*/ 15 w 1103"/>
              <a:gd name="T79" fmla="*/ 249 h 614"/>
              <a:gd name="T80" fmla="*/ 43 w 1103"/>
              <a:gd name="T81" fmla="*/ 236 h 614"/>
              <a:gd name="T82" fmla="*/ 74 w 1103"/>
              <a:gd name="T83" fmla="*/ 246 h 614"/>
              <a:gd name="T84" fmla="*/ 94 w 1103"/>
              <a:gd name="T85" fmla="*/ 189 h 6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3"/>
              <a:gd name="T130" fmla="*/ 0 h 614"/>
              <a:gd name="T131" fmla="*/ 1103 w 1103"/>
              <a:gd name="T132" fmla="*/ 614 h 6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3" h="614">
                <a:moveTo>
                  <a:pt x="113" y="159"/>
                </a:moveTo>
                <a:lnTo>
                  <a:pt x="127" y="140"/>
                </a:lnTo>
                <a:lnTo>
                  <a:pt x="156" y="108"/>
                </a:lnTo>
                <a:lnTo>
                  <a:pt x="192" y="77"/>
                </a:lnTo>
                <a:lnTo>
                  <a:pt x="231" y="53"/>
                </a:lnTo>
                <a:lnTo>
                  <a:pt x="274" y="30"/>
                </a:lnTo>
                <a:lnTo>
                  <a:pt x="317" y="16"/>
                </a:lnTo>
                <a:lnTo>
                  <a:pt x="364" y="4"/>
                </a:lnTo>
                <a:lnTo>
                  <a:pt x="411" y="0"/>
                </a:lnTo>
                <a:lnTo>
                  <a:pt x="458" y="2"/>
                </a:lnTo>
                <a:lnTo>
                  <a:pt x="505" y="8"/>
                </a:lnTo>
                <a:lnTo>
                  <a:pt x="550" y="20"/>
                </a:lnTo>
                <a:lnTo>
                  <a:pt x="595" y="38"/>
                </a:lnTo>
                <a:lnTo>
                  <a:pt x="636" y="61"/>
                </a:lnTo>
                <a:lnTo>
                  <a:pt x="670" y="79"/>
                </a:lnTo>
                <a:lnTo>
                  <a:pt x="683" y="89"/>
                </a:lnTo>
                <a:lnTo>
                  <a:pt x="703" y="75"/>
                </a:lnTo>
                <a:lnTo>
                  <a:pt x="795" y="18"/>
                </a:lnTo>
                <a:lnTo>
                  <a:pt x="813" y="14"/>
                </a:lnTo>
                <a:lnTo>
                  <a:pt x="834" y="14"/>
                </a:lnTo>
                <a:lnTo>
                  <a:pt x="852" y="20"/>
                </a:lnTo>
                <a:lnTo>
                  <a:pt x="867" y="30"/>
                </a:lnTo>
                <a:lnTo>
                  <a:pt x="879" y="46"/>
                </a:lnTo>
                <a:lnTo>
                  <a:pt x="885" y="65"/>
                </a:lnTo>
                <a:lnTo>
                  <a:pt x="887" y="83"/>
                </a:lnTo>
                <a:lnTo>
                  <a:pt x="881" y="104"/>
                </a:lnTo>
                <a:lnTo>
                  <a:pt x="873" y="120"/>
                </a:lnTo>
                <a:lnTo>
                  <a:pt x="858" y="132"/>
                </a:lnTo>
                <a:lnTo>
                  <a:pt x="893" y="140"/>
                </a:lnTo>
                <a:lnTo>
                  <a:pt x="913" y="130"/>
                </a:lnTo>
                <a:lnTo>
                  <a:pt x="940" y="122"/>
                </a:lnTo>
                <a:lnTo>
                  <a:pt x="967" y="118"/>
                </a:lnTo>
                <a:lnTo>
                  <a:pt x="995" y="122"/>
                </a:lnTo>
                <a:lnTo>
                  <a:pt x="1022" y="130"/>
                </a:lnTo>
                <a:lnTo>
                  <a:pt x="1046" y="144"/>
                </a:lnTo>
                <a:lnTo>
                  <a:pt x="1067" y="163"/>
                </a:lnTo>
                <a:lnTo>
                  <a:pt x="1083" y="185"/>
                </a:lnTo>
                <a:lnTo>
                  <a:pt x="1095" y="210"/>
                </a:lnTo>
                <a:lnTo>
                  <a:pt x="1101" y="236"/>
                </a:lnTo>
                <a:lnTo>
                  <a:pt x="1103" y="265"/>
                </a:lnTo>
                <a:lnTo>
                  <a:pt x="1097" y="291"/>
                </a:lnTo>
                <a:lnTo>
                  <a:pt x="1071" y="338"/>
                </a:lnTo>
                <a:lnTo>
                  <a:pt x="1038" y="387"/>
                </a:lnTo>
                <a:lnTo>
                  <a:pt x="1001" y="432"/>
                </a:lnTo>
                <a:lnTo>
                  <a:pt x="958" y="473"/>
                </a:lnTo>
                <a:lnTo>
                  <a:pt x="913" y="510"/>
                </a:lnTo>
                <a:lnTo>
                  <a:pt x="893" y="536"/>
                </a:lnTo>
                <a:lnTo>
                  <a:pt x="860" y="561"/>
                </a:lnTo>
                <a:lnTo>
                  <a:pt x="822" y="583"/>
                </a:lnTo>
                <a:lnTo>
                  <a:pt x="783" y="600"/>
                </a:lnTo>
                <a:lnTo>
                  <a:pt x="740" y="610"/>
                </a:lnTo>
                <a:lnTo>
                  <a:pt x="699" y="614"/>
                </a:lnTo>
                <a:lnTo>
                  <a:pt x="656" y="614"/>
                </a:lnTo>
                <a:lnTo>
                  <a:pt x="613" y="608"/>
                </a:lnTo>
                <a:lnTo>
                  <a:pt x="572" y="595"/>
                </a:lnTo>
                <a:lnTo>
                  <a:pt x="534" y="577"/>
                </a:lnTo>
                <a:lnTo>
                  <a:pt x="497" y="555"/>
                </a:lnTo>
                <a:lnTo>
                  <a:pt x="438" y="549"/>
                </a:lnTo>
                <a:lnTo>
                  <a:pt x="425" y="553"/>
                </a:lnTo>
                <a:lnTo>
                  <a:pt x="384" y="561"/>
                </a:lnTo>
                <a:lnTo>
                  <a:pt x="344" y="561"/>
                </a:lnTo>
                <a:lnTo>
                  <a:pt x="303" y="559"/>
                </a:lnTo>
                <a:lnTo>
                  <a:pt x="262" y="549"/>
                </a:lnTo>
                <a:lnTo>
                  <a:pt x="221" y="534"/>
                </a:lnTo>
                <a:lnTo>
                  <a:pt x="184" y="514"/>
                </a:lnTo>
                <a:lnTo>
                  <a:pt x="152" y="489"/>
                </a:lnTo>
                <a:lnTo>
                  <a:pt x="121" y="459"/>
                </a:lnTo>
                <a:lnTo>
                  <a:pt x="96" y="426"/>
                </a:lnTo>
                <a:lnTo>
                  <a:pt x="76" y="389"/>
                </a:lnTo>
                <a:lnTo>
                  <a:pt x="60" y="351"/>
                </a:lnTo>
                <a:lnTo>
                  <a:pt x="56" y="326"/>
                </a:lnTo>
                <a:lnTo>
                  <a:pt x="52" y="326"/>
                </a:lnTo>
                <a:lnTo>
                  <a:pt x="35" y="326"/>
                </a:lnTo>
                <a:lnTo>
                  <a:pt x="21" y="320"/>
                </a:lnTo>
                <a:lnTo>
                  <a:pt x="9" y="308"/>
                </a:lnTo>
                <a:lnTo>
                  <a:pt x="2" y="293"/>
                </a:lnTo>
                <a:lnTo>
                  <a:pt x="0" y="277"/>
                </a:lnTo>
                <a:lnTo>
                  <a:pt x="5" y="263"/>
                </a:lnTo>
                <a:lnTo>
                  <a:pt x="15" y="249"/>
                </a:lnTo>
                <a:lnTo>
                  <a:pt x="27" y="240"/>
                </a:lnTo>
                <a:lnTo>
                  <a:pt x="43" y="236"/>
                </a:lnTo>
                <a:lnTo>
                  <a:pt x="60" y="238"/>
                </a:lnTo>
                <a:lnTo>
                  <a:pt x="74" y="246"/>
                </a:lnTo>
                <a:lnTo>
                  <a:pt x="80" y="218"/>
                </a:lnTo>
                <a:lnTo>
                  <a:pt x="94" y="189"/>
                </a:lnTo>
                <a:lnTo>
                  <a:pt x="113" y="15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FFB48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6524624" y="2744788"/>
            <a:ext cx="908051" cy="222250"/>
          </a:xfrm>
          <a:custGeom>
            <a:avLst/>
            <a:gdLst>
              <a:gd name="T0" fmla="*/ 509 w 509"/>
              <a:gd name="T1" fmla="*/ 61 h 140"/>
              <a:gd name="T2" fmla="*/ 468 w 509"/>
              <a:gd name="T3" fmla="*/ 38 h 140"/>
              <a:gd name="T4" fmla="*/ 423 w 509"/>
              <a:gd name="T5" fmla="*/ 20 h 140"/>
              <a:gd name="T6" fmla="*/ 378 w 509"/>
              <a:gd name="T7" fmla="*/ 8 h 140"/>
              <a:gd name="T8" fmla="*/ 331 w 509"/>
              <a:gd name="T9" fmla="*/ 2 h 140"/>
              <a:gd name="T10" fmla="*/ 284 w 509"/>
              <a:gd name="T11" fmla="*/ 0 h 140"/>
              <a:gd name="T12" fmla="*/ 237 w 509"/>
              <a:gd name="T13" fmla="*/ 4 h 140"/>
              <a:gd name="T14" fmla="*/ 190 w 509"/>
              <a:gd name="T15" fmla="*/ 16 h 140"/>
              <a:gd name="T16" fmla="*/ 147 w 509"/>
              <a:gd name="T17" fmla="*/ 30 h 140"/>
              <a:gd name="T18" fmla="*/ 104 w 509"/>
              <a:gd name="T19" fmla="*/ 53 h 140"/>
              <a:gd name="T20" fmla="*/ 65 w 509"/>
              <a:gd name="T21" fmla="*/ 77 h 140"/>
              <a:gd name="T22" fmla="*/ 29 w 509"/>
              <a:gd name="T23" fmla="*/ 108 h 140"/>
              <a:gd name="T24" fmla="*/ 0 w 509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9"/>
              <a:gd name="T40" fmla="*/ 0 h 140"/>
              <a:gd name="T41" fmla="*/ 509 w 509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9" h="140">
                <a:moveTo>
                  <a:pt x="509" y="61"/>
                </a:moveTo>
                <a:lnTo>
                  <a:pt x="468" y="38"/>
                </a:lnTo>
                <a:lnTo>
                  <a:pt x="423" y="20"/>
                </a:lnTo>
                <a:lnTo>
                  <a:pt x="378" y="8"/>
                </a:lnTo>
                <a:lnTo>
                  <a:pt x="331" y="2"/>
                </a:lnTo>
                <a:lnTo>
                  <a:pt x="284" y="0"/>
                </a:lnTo>
                <a:lnTo>
                  <a:pt x="237" y="4"/>
                </a:lnTo>
                <a:lnTo>
                  <a:pt x="190" y="16"/>
                </a:lnTo>
                <a:lnTo>
                  <a:pt x="147" y="30"/>
                </a:lnTo>
                <a:lnTo>
                  <a:pt x="104" y="53"/>
                </a:lnTo>
                <a:lnTo>
                  <a:pt x="65" y="77"/>
                </a:lnTo>
                <a:lnTo>
                  <a:pt x="29" y="108"/>
                </a:lnTo>
                <a:lnTo>
                  <a:pt x="0" y="14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7891464" y="2932115"/>
            <a:ext cx="376237" cy="274637"/>
          </a:xfrm>
          <a:custGeom>
            <a:avLst/>
            <a:gdLst>
              <a:gd name="T0" fmla="*/ 204 w 210"/>
              <a:gd name="T1" fmla="*/ 173 h 173"/>
              <a:gd name="T2" fmla="*/ 210 w 210"/>
              <a:gd name="T3" fmla="*/ 147 h 173"/>
              <a:gd name="T4" fmla="*/ 208 w 210"/>
              <a:gd name="T5" fmla="*/ 118 h 173"/>
              <a:gd name="T6" fmla="*/ 202 w 210"/>
              <a:gd name="T7" fmla="*/ 92 h 173"/>
              <a:gd name="T8" fmla="*/ 190 w 210"/>
              <a:gd name="T9" fmla="*/ 67 h 173"/>
              <a:gd name="T10" fmla="*/ 174 w 210"/>
              <a:gd name="T11" fmla="*/ 45 h 173"/>
              <a:gd name="T12" fmla="*/ 153 w 210"/>
              <a:gd name="T13" fmla="*/ 26 h 173"/>
              <a:gd name="T14" fmla="*/ 129 w 210"/>
              <a:gd name="T15" fmla="*/ 12 h 173"/>
              <a:gd name="T16" fmla="*/ 102 w 210"/>
              <a:gd name="T17" fmla="*/ 4 h 173"/>
              <a:gd name="T18" fmla="*/ 74 w 210"/>
              <a:gd name="T19" fmla="*/ 0 h 173"/>
              <a:gd name="T20" fmla="*/ 47 w 210"/>
              <a:gd name="T21" fmla="*/ 4 h 173"/>
              <a:gd name="T22" fmla="*/ 20 w 210"/>
              <a:gd name="T23" fmla="*/ 12 h 173"/>
              <a:gd name="T24" fmla="*/ 0 w 210"/>
              <a:gd name="T25" fmla="*/ 22 h 1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173"/>
              <a:gd name="T41" fmla="*/ 210 w 210"/>
              <a:gd name="T42" fmla="*/ 173 h 1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173">
                <a:moveTo>
                  <a:pt x="204" y="173"/>
                </a:moveTo>
                <a:lnTo>
                  <a:pt x="210" y="147"/>
                </a:lnTo>
                <a:lnTo>
                  <a:pt x="208" y="118"/>
                </a:lnTo>
                <a:lnTo>
                  <a:pt x="202" y="92"/>
                </a:lnTo>
                <a:lnTo>
                  <a:pt x="190" y="67"/>
                </a:lnTo>
                <a:lnTo>
                  <a:pt x="174" y="45"/>
                </a:lnTo>
                <a:lnTo>
                  <a:pt x="153" y="26"/>
                </a:lnTo>
                <a:lnTo>
                  <a:pt x="129" y="12"/>
                </a:lnTo>
                <a:lnTo>
                  <a:pt x="102" y="4"/>
                </a:lnTo>
                <a:lnTo>
                  <a:pt x="74" y="0"/>
                </a:lnTo>
                <a:lnTo>
                  <a:pt x="47" y="4"/>
                </a:lnTo>
                <a:lnTo>
                  <a:pt x="20" y="12"/>
                </a:lnTo>
                <a:lnTo>
                  <a:pt x="0" y="2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7927976" y="3206752"/>
            <a:ext cx="328613" cy="347663"/>
          </a:xfrm>
          <a:custGeom>
            <a:avLst/>
            <a:gdLst>
              <a:gd name="T0" fmla="*/ 0 w 184"/>
              <a:gd name="T1" fmla="*/ 219 h 219"/>
              <a:gd name="T2" fmla="*/ 45 w 184"/>
              <a:gd name="T3" fmla="*/ 182 h 219"/>
              <a:gd name="T4" fmla="*/ 88 w 184"/>
              <a:gd name="T5" fmla="*/ 141 h 219"/>
              <a:gd name="T6" fmla="*/ 125 w 184"/>
              <a:gd name="T7" fmla="*/ 96 h 219"/>
              <a:gd name="T8" fmla="*/ 158 w 184"/>
              <a:gd name="T9" fmla="*/ 47 h 219"/>
              <a:gd name="T10" fmla="*/ 184 w 184"/>
              <a:gd name="T11" fmla="*/ 0 h 2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219"/>
              <a:gd name="T20" fmla="*/ 184 w 184"/>
              <a:gd name="T21" fmla="*/ 219 h 2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219">
                <a:moveTo>
                  <a:pt x="0" y="219"/>
                </a:moveTo>
                <a:lnTo>
                  <a:pt x="45" y="182"/>
                </a:lnTo>
                <a:lnTo>
                  <a:pt x="88" y="141"/>
                </a:lnTo>
                <a:lnTo>
                  <a:pt x="125" y="96"/>
                </a:lnTo>
                <a:lnTo>
                  <a:pt x="158" y="47"/>
                </a:lnTo>
                <a:lnTo>
                  <a:pt x="184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7185026" y="3595690"/>
            <a:ext cx="706438" cy="123825"/>
          </a:xfrm>
          <a:custGeom>
            <a:avLst/>
            <a:gdLst>
              <a:gd name="T0" fmla="*/ 0 w 396"/>
              <a:gd name="T1" fmla="*/ 19 h 78"/>
              <a:gd name="T2" fmla="*/ 37 w 396"/>
              <a:gd name="T3" fmla="*/ 41 h 78"/>
              <a:gd name="T4" fmla="*/ 75 w 396"/>
              <a:gd name="T5" fmla="*/ 59 h 78"/>
              <a:gd name="T6" fmla="*/ 116 w 396"/>
              <a:gd name="T7" fmla="*/ 72 h 78"/>
              <a:gd name="T8" fmla="*/ 159 w 396"/>
              <a:gd name="T9" fmla="*/ 78 h 78"/>
              <a:gd name="T10" fmla="*/ 202 w 396"/>
              <a:gd name="T11" fmla="*/ 78 h 78"/>
              <a:gd name="T12" fmla="*/ 243 w 396"/>
              <a:gd name="T13" fmla="*/ 74 h 78"/>
              <a:gd name="T14" fmla="*/ 286 w 396"/>
              <a:gd name="T15" fmla="*/ 64 h 78"/>
              <a:gd name="T16" fmla="*/ 325 w 396"/>
              <a:gd name="T17" fmla="*/ 47 h 78"/>
              <a:gd name="T18" fmla="*/ 363 w 396"/>
              <a:gd name="T19" fmla="*/ 25 h 78"/>
              <a:gd name="T20" fmla="*/ 396 w 396"/>
              <a:gd name="T21" fmla="*/ 0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6"/>
              <a:gd name="T34" fmla="*/ 0 h 78"/>
              <a:gd name="T35" fmla="*/ 396 w 396"/>
              <a:gd name="T36" fmla="*/ 78 h 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6" h="78">
                <a:moveTo>
                  <a:pt x="0" y="19"/>
                </a:moveTo>
                <a:lnTo>
                  <a:pt x="37" y="41"/>
                </a:lnTo>
                <a:lnTo>
                  <a:pt x="75" y="59"/>
                </a:lnTo>
                <a:lnTo>
                  <a:pt x="116" y="72"/>
                </a:lnTo>
                <a:lnTo>
                  <a:pt x="159" y="78"/>
                </a:lnTo>
                <a:lnTo>
                  <a:pt x="202" y="78"/>
                </a:lnTo>
                <a:lnTo>
                  <a:pt x="243" y="74"/>
                </a:lnTo>
                <a:lnTo>
                  <a:pt x="286" y="64"/>
                </a:lnTo>
                <a:lnTo>
                  <a:pt x="325" y="47"/>
                </a:lnTo>
                <a:lnTo>
                  <a:pt x="363" y="25"/>
                </a:lnTo>
                <a:lnTo>
                  <a:pt x="39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6403976" y="3302002"/>
            <a:ext cx="676275" cy="333375"/>
          </a:xfrm>
          <a:custGeom>
            <a:avLst/>
            <a:gdLst>
              <a:gd name="T0" fmla="*/ 0 w 378"/>
              <a:gd name="T1" fmla="*/ 0 h 210"/>
              <a:gd name="T2" fmla="*/ 16 w 378"/>
              <a:gd name="T3" fmla="*/ 38 h 210"/>
              <a:gd name="T4" fmla="*/ 36 w 378"/>
              <a:gd name="T5" fmla="*/ 75 h 210"/>
              <a:gd name="T6" fmla="*/ 61 w 378"/>
              <a:gd name="T7" fmla="*/ 108 h 210"/>
              <a:gd name="T8" fmla="*/ 92 w 378"/>
              <a:gd name="T9" fmla="*/ 138 h 210"/>
              <a:gd name="T10" fmla="*/ 124 w 378"/>
              <a:gd name="T11" fmla="*/ 163 h 210"/>
              <a:gd name="T12" fmla="*/ 161 w 378"/>
              <a:gd name="T13" fmla="*/ 183 h 210"/>
              <a:gd name="T14" fmla="*/ 202 w 378"/>
              <a:gd name="T15" fmla="*/ 198 h 210"/>
              <a:gd name="T16" fmla="*/ 243 w 378"/>
              <a:gd name="T17" fmla="*/ 208 h 210"/>
              <a:gd name="T18" fmla="*/ 284 w 378"/>
              <a:gd name="T19" fmla="*/ 210 h 210"/>
              <a:gd name="T20" fmla="*/ 324 w 378"/>
              <a:gd name="T21" fmla="*/ 210 h 210"/>
              <a:gd name="T22" fmla="*/ 365 w 378"/>
              <a:gd name="T23" fmla="*/ 202 h 210"/>
              <a:gd name="T24" fmla="*/ 378 w 378"/>
              <a:gd name="T25" fmla="*/ 198 h 2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8"/>
              <a:gd name="T40" fmla="*/ 0 h 210"/>
              <a:gd name="T41" fmla="*/ 378 w 378"/>
              <a:gd name="T42" fmla="*/ 210 h 2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8" h="210">
                <a:moveTo>
                  <a:pt x="0" y="0"/>
                </a:moveTo>
                <a:lnTo>
                  <a:pt x="16" y="38"/>
                </a:lnTo>
                <a:lnTo>
                  <a:pt x="36" y="75"/>
                </a:lnTo>
                <a:lnTo>
                  <a:pt x="61" y="108"/>
                </a:lnTo>
                <a:lnTo>
                  <a:pt x="92" y="138"/>
                </a:lnTo>
                <a:lnTo>
                  <a:pt x="124" y="163"/>
                </a:lnTo>
                <a:lnTo>
                  <a:pt x="161" y="183"/>
                </a:lnTo>
                <a:lnTo>
                  <a:pt x="202" y="198"/>
                </a:lnTo>
                <a:lnTo>
                  <a:pt x="243" y="208"/>
                </a:lnTo>
                <a:lnTo>
                  <a:pt x="284" y="210"/>
                </a:lnTo>
                <a:lnTo>
                  <a:pt x="324" y="210"/>
                </a:lnTo>
                <a:lnTo>
                  <a:pt x="365" y="202"/>
                </a:lnTo>
                <a:lnTo>
                  <a:pt x="378" y="19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6297613" y="3119440"/>
            <a:ext cx="131762" cy="142875"/>
          </a:xfrm>
          <a:custGeom>
            <a:avLst/>
            <a:gdLst>
              <a:gd name="T0" fmla="*/ 74 w 74"/>
              <a:gd name="T1" fmla="*/ 10 h 90"/>
              <a:gd name="T2" fmla="*/ 60 w 74"/>
              <a:gd name="T3" fmla="*/ 2 h 90"/>
              <a:gd name="T4" fmla="*/ 43 w 74"/>
              <a:gd name="T5" fmla="*/ 0 h 90"/>
              <a:gd name="T6" fmla="*/ 27 w 74"/>
              <a:gd name="T7" fmla="*/ 4 h 90"/>
              <a:gd name="T8" fmla="*/ 15 w 74"/>
              <a:gd name="T9" fmla="*/ 13 h 90"/>
              <a:gd name="T10" fmla="*/ 5 w 74"/>
              <a:gd name="T11" fmla="*/ 27 h 90"/>
              <a:gd name="T12" fmla="*/ 0 w 74"/>
              <a:gd name="T13" fmla="*/ 41 h 90"/>
              <a:gd name="T14" fmla="*/ 2 w 74"/>
              <a:gd name="T15" fmla="*/ 57 h 90"/>
              <a:gd name="T16" fmla="*/ 9 w 74"/>
              <a:gd name="T17" fmla="*/ 72 h 90"/>
              <a:gd name="T18" fmla="*/ 21 w 74"/>
              <a:gd name="T19" fmla="*/ 84 h 90"/>
              <a:gd name="T20" fmla="*/ 35 w 74"/>
              <a:gd name="T21" fmla="*/ 90 h 90"/>
              <a:gd name="T22" fmla="*/ 52 w 74"/>
              <a:gd name="T23" fmla="*/ 90 h 90"/>
              <a:gd name="T24" fmla="*/ 68 w 74"/>
              <a:gd name="T25" fmla="*/ 86 h 90"/>
              <a:gd name="T26" fmla="*/ 74 w 74"/>
              <a:gd name="T27" fmla="*/ 82 h 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"/>
              <a:gd name="T43" fmla="*/ 0 h 90"/>
              <a:gd name="T44" fmla="*/ 74 w 74"/>
              <a:gd name="T45" fmla="*/ 90 h 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" h="90">
                <a:moveTo>
                  <a:pt x="74" y="10"/>
                </a:moveTo>
                <a:lnTo>
                  <a:pt x="60" y="2"/>
                </a:lnTo>
                <a:lnTo>
                  <a:pt x="43" y="0"/>
                </a:lnTo>
                <a:lnTo>
                  <a:pt x="27" y="4"/>
                </a:lnTo>
                <a:lnTo>
                  <a:pt x="15" y="13"/>
                </a:lnTo>
                <a:lnTo>
                  <a:pt x="5" y="27"/>
                </a:lnTo>
                <a:lnTo>
                  <a:pt x="0" y="41"/>
                </a:lnTo>
                <a:lnTo>
                  <a:pt x="2" y="57"/>
                </a:lnTo>
                <a:lnTo>
                  <a:pt x="9" y="72"/>
                </a:lnTo>
                <a:lnTo>
                  <a:pt x="21" y="84"/>
                </a:lnTo>
                <a:lnTo>
                  <a:pt x="35" y="90"/>
                </a:lnTo>
                <a:lnTo>
                  <a:pt x="52" y="90"/>
                </a:lnTo>
                <a:lnTo>
                  <a:pt x="68" y="86"/>
                </a:lnTo>
                <a:lnTo>
                  <a:pt x="74" y="8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6983413" y="2906713"/>
            <a:ext cx="296862" cy="74612"/>
          </a:xfrm>
          <a:custGeom>
            <a:avLst/>
            <a:gdLst>
              <a:gd name="T0" fmla="*/ 0 w 166"/>
              <a:gd name="T1" fmla="*/ 24 h 47"/>
              <a:gd name="T2" fmla="*/ 23 w 166"/>
              <a:gd name="T3" fmla="*/ 38 h 47"/>
              <a:gd name="T4" fmla="*/ 47 w 166"/>
              <a:gd name="T5" fmla="*/ 44 h 47"/>
              <a:gd name="T6" fmla="*/ 74 w 166"/>
              <a:gd name="T7" fmla="*/ 47 h 47"/>
              <a:gd name="T8" fmla="*/ 101 w 166"/>
              <a:gd name="T9" fmla="*/ 42 h 47"/>
              <a:gd name="T10" fmla="*/ 125 w 166"/>
              <a:gd name="T11" fmla="*/ 34 h 47"/>
              <a:gd name="T12" fmla="*/ 145 w 166"/>
              <a:gd name="T13" fmla="*/ 20 h 47"/>
              <a:gd name="T14" fmla="*/ 164 w 166"/>
              <a:gd name="T15" fmla="*/ 0 h 47"/>
              <a:gd name="T16" fmla="*/ 166 w 166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"/>
              <a:gd name="T28" fmla="*/ 0 h 47"/>
              <a:gd name="T29" fmla="*/ 166 w 166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" h="47">
                <a:moveTo>
                  <a:pt x="0" y="24"/>
                </a:moveTo>
                <a:lnTo>
                  <a:pt x="23" y="38"/>
                </a:lnTo>
                <a:lnTo>
                  <a:pt x="47" y="44"/>
                </a:lnTo>
                <a:lnTo>
                  <a:pt x="74" y="47"/>
                </a:lnTo>
                <a:lnTo>
                  <a:pt x="101" y="42"/>
                </a:lnTo>
                <a:lnTo>
                  <a:pt x="125" y="34"/>
                </a:lnTo>
                <a:lnTo>
                  <a:pt x="145" y="20"/>
                </a:lnTo>
                <a:lnTo>
                  <a:pt x="164" y="0"/>
                </a:lnTo>
                <a:lnTo>
                  <a:pt x="16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7016752" y="2805113"/>
            <a:ext cx="106363" cy="49212"/>
          </a:xfrm>
          <a:custGeom>
            <a:avLst/>
            <a:gdLst>
              <a:gd name="T0" fmla="*/ 59 w 59"/>
              <a:gd name="T1" fmla="*/ 4 h 31"/>
              <a:gd name="T2" fmla="*/ 45 w 59"/>
              <a:gd name="T3" fmla="*/ 0 h 31"/>
              <a:gd name="T4" fmla="*/ 28 w 59"/>
              <a:gd name="T5" fmla="*/ 4 h 31"/>
              <a:gd name="T6" fmla="*/ 14 w 59"/>
              <a:gd name="T7" fmla="*/ 11 h 31"/>
              <a:gd name="T8" fmla="*/ 4 w 59"/>
              <a:gd name="T9" fmla="*/ 23 h 31"/>
              <a:gd name="T10" fmla="*/ 0 w 59"/>
              <a:gd name="T11" fmla="*/ 31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31"/>
              <a:gd name="T20" fmla="*/ 59 w 59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31">
                <a:moveTo>
                  <a:pt x="59" y="4"/>
                </a:moveTo>
                <a:lnTo>
                  <a:pt x="45" y="0"/>
                </a:lnTo>
                <a:lnTo>
                  <a:pt x="28" y="4"/>
                </a:lnTo>
                <a:lnTo>
                  <a:pt x="14" y="11"/>
                </a:lnTo>
                <a:lnTo>
                  <a:pt x="4" y="23"/>
                </a:lnTo>
                <a:lnTo>
                  <a:pt x="0" y="3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7100888" y="3000377"/>
            <a:ext cx="141287" cy="34925"/>
          </a:xfrm>
          <a:custGeom>
            <a:avLst/>
            <a:gdLst>
              <a:gd name="T0" fmla="*/ 0 w 79"/>
              <a:gd name="T1" fmla="*/ 18 h 22"/>
              <a:gd name="T2" fmla="*/ 20 w 79"/>
              <a:gd name="T3" fmla="*/ 22 h 22"/>
              <a:gd name="T4" fmla="*/ 43 w 79"/>
              <a:gd name="T5" fmla="*/ 20 h 22"/>
              <a:gd name="T6" fmla="*/ 63 w 79"/>
              <a:gd name="T7" fmla="*/ 12 h 22"/>
              <a:gd name="T8" fmla="*/ 79 w 79"/>
              <a:gd name="T9" fmla="*/ 0 h 22"/>
              <a:gd name="T10" fmla="*/ 79 w 79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22"/>
              <a:gd name="T20" fmla="*/ 79 w 79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22">
                <a:moveTo>
                  <a:pt x="0" y="18"/>
                </a:moveTo>
                <a:lnTo>
                  <a:pt x="20" y="22"/>
                </a:lnTo>
                <a:lnTo>
                  <a:pt x="43" y="20"/>
                </a:lnTo>
                <a:lnTo>
                  <a:pt x="63" y="12"/>
                </a:lnTo>
                <a:lnTo>
                  <a:pt x="79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7339013" y="2906713"/>
            <a:ext cx="107951" cy="19050"/>
          </a:xfrm>
          <a:custGeom>
            <a:avLst/>
            <a:gdLst>
              <a:gd name="T0" fmla="*/ 0 w 61"/>
              <a:gd name="T1" fmla="*/ 0 h 12"/>
              <a:gd name="T2" fmla="*/ 18 w 61"/>
              <a:gd name="T3" fmla="*/ 8 h 12"/>
              <a:gd name="T4" fmla="*/ 40 w 61"/>
              <a:gd name="T5" fmla="*/ 12 h 12"/>
              <a:gd name="T6" fmla="*/ 61 w 61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2"/>
              <a:gd name="T14" fmla="*/ 61 w 61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2">
                <a:moveTo>
                  <a:pt x="0" y="0"/>
                </a:moveTo>
                <a:lnTo>
                  <a:pt x="18" y="8"/>
                </a:lnTo>
                <a:lnTo>
                  <a:pt x="40" y="12"/>
                </a:lnTo>
                <a:lnTo>
                  <a:pt x="61" y="1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7585076" y="3417888"/>
            <a:ext cx="163513" cy="19050"/>
          </a:xfrm>
          <a:custGeom>
            <a:avLst/>
            <a:gdLst>
              <a:gd name="T0" fmla="*/ 0 w 92"/>
              <a:gd name="T1" fmla="*/ 6 h 12"/>
              <a:gd name="T2" fmla="*/ 25 w 92"/>
              <a:gd name="T3" fmla="*/ 12 h 12"/>
              <a:gd name="T4" fmla="*/ 49 w 92"/>
              <a:gd name="T5" fmla="*/ 12 h 12"/>
              <a:gd name="T6" fmla="*/ 74 w 92"/>
              <a:gd name="T7" fmla="*/ 8 h 12"/>
              <a:gd name="T8" fmla="*/ 92 w 9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12"/>
              <a:gd name="T17" fmla="*/ 92 w 9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12">
                <a:moveTo>
                  <a:pt x="0" y="6"/>
                </a:moveTo>
                <a:lnTo>
                  <a:pt x="25" y="12"/>
                </a:lnTo>
                <a:lnTo>
                  <a:pt x="49" y="12"/>
                </a:lnTo>
                <a:lnTo>
                  <a:pt x="74" y="8"/>
                </a:lnTo>
                <a:lnTo>
                  <a:pt x="9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7727951" y="3281363"/>
            <a:ext cx="80963" cy="95250"/>
          </a:xfrm>
          <a:custGeom>
            <a:avLst/>
            <a:gdLst>
              <a:gd name="T0" fmla="*/ 0 w 45"/>
              <a:gd name="T1" fmla="*/ 60 h 60"/>
              <a:gd name="T2" fmla="*/ 16 w 45"/>
              <a:gd name="T3" fmla="*/ 55 h 60"/>
              <a:gd name="T4" fmla="*/ 31 w 45"/>
              <a:gd name="T5" fmla="*/ 49 h 60"/>
              <a:gd name="T6" fmla="*/ 41 w 45"/>
              <a:gd name="T7" fmla="*/ 41 h 60"/>
              <a:gd name="T8" fmla="*/ 45 w 45"/>
              <a:gd name="T9" fmla="*/ 31 h 60"/>
              <a:gd name="T10" fmla="*/ 45 w 45"/>
              <a:gd name="T11" fmla="*/ 23 h 60"/>
              <a:gd name="T12" fmla="*/ 37 w 45"/>
              <a:gd name="T13" fmla="*/ 15 h 60"/>
              <a:gd name="T14" fmla="*/ 25 w 45"/>
              <a:gd name="T15" fmla="*/ 6 h 60"/>
              <a:gd name="T16" fmla="*/ 10 w 45"/>
              <a:gd name="T17" fmla="*/ 0 h 60"/>
              <a:gd name="T18" fmla="*/ 6 w 45"/>
              <a:gd name="T19" fmla="*/ 0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60"/>
              <a:gd name="T32" fmla="*/ 45 w 45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60">
                <a:moveTo>
                  <a:pt x="0" y="60"/>
                </a:moveTo>
                <a:lnTo>
                  <a:pt x="16" y="55"/>
                </a:lnTo>
                <a:lnTo>
                  <a:pt x="31" y="49"/>
                </a:lnTo>
                <a:lnTo>
                  <a:pt x="41" y="41"/>
                </a:lnTo>
                <a:lnTo>
                  <a:pt x="45" y="31"/>
                </a:lnTo>
                <a:lnTo>
                  <a:pt x="45" y="23"/>
                </a:lnTo>
                <a:lnTo>
                  <a:pt x="37" y="15"/>
                </a:lnTo>
                <a:lnTo>
                  <a:pt x="25" y="6"/>
                </a:lnTo>
                <a:lnTo>
                  <a:pt x="10" y="0"/>
                </a:lnTo>
                <a:lnTo>
                  <a:pt x="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8129588" y="3414713"/>
            <a:ext cx="576262" cy="201612"/>
          </a:xfrm>
          <a:custGeom>
            <a:avLst/>
            <a:gdLst>
              <a:gd name="T0" fmla="*/ 323 w 323"/>
              <a:gd name="T1" fmla="*/ 127 h 127"/>
              <a:gd name="T2" fmla="*/ 296 w 323"/>
              <a:gd name="T3" fmla="*/ 94 h 127"/>
              <a:gd name="T4" fmla="*/ 263 w 323"/>
              <a:gd name="T5" fmla="*/ 67 h 127"/>
              <a:gd name="T6" fmla="*/ 229 w 323"/>
              <a:gd name="T7" fmla="*/ 43 h 127"/>
              <a:gd name="T8" fmla="*/ 190 w 323"/>
              <a:gd name="T9" fmla="*/ 24 h 127"/>
              <a:gd name="T10" fmla="*/ 149 w 323"/>
              <a:gd name="T11" fmla="*/ 10 h 127"/>
              <a:gd name="T12" fmla="*/ 108 w 323"/>
              <a:gd name="T13" fmla="*/ 2 h 127"/>
              <a:gd name="T14" fmla="*/ 65 w 323"/>
              <a:gd name="T15" fmla="*/ 0 h 127"/>
              <a:gd name="T16" fmla="*/ 22 w 323"/>
              <a:gd name="T17" fmla="*/ 4 h 127"/>
              <a:gd name="T18" fmla="*/ 0 w 323"/>
              <a:gd name="T19" fmla="*/ 8 h 1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3"/>
              <a:gd name="T31" fmla="*/ 0 h 127"/>
              <a:gd name="T32" fmla="*/ 323 w 323"/>
              <a:gd name="T33" fmla="*/ 127 h 1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3" h="127">
                <a:moveTo>
                  <a:pt x="323" y="127"/>
                </a:moveTo>
                <a:lnTo>
                  <a:pt x="296" y="94"/>
                </a:lnTo>
                <a:lnTo>
                  <a:pt x="263" y="67"/>
                </a:lnTo>
                <a:lnTo>
                  <a:pt x="229" y="43"/>
                </a:lnTo>
                <a:lnTo>
                  <a:pt x="190" y="24"/>
                </a:lnTo>
                <a:lnTo>
                  <a:pt x="149" y="10"/>
                </a:lnTo>
                <a:lnTo>
                  <a:pt x="108" y="2"/>
                </a:lnTo>
                <a:lnTo>
                  <a:pt x="65" y="0"/>
                </a:lnTo>
                <a:lnTo>
                  <a:pt x="22" y="4"/>
                </a:lnTo>
                <a:lnTo>
                  <a:pt x="0" y="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8789989" y="3648075"/>
            <a:ext cx="152400" cy="249238"/>
          </a:xfrm>
          <a:custGeom>
            <a:avLst/>
            <a:gdLst>
              <a:gd name="T0" fmla="*/ 0 w 85"/>
              <a:gd name="T1" fmla="*/ 157 h 157"/>
              <a:gd name="T2" fmla="*/ 71 w 85"/>
              <a:gd name="T3" fmla="*/ 116 h 157"/>
              <a:gd name="T4" fmla="*/ 81 w 85"/>
              <a:gd name="T5" fmla="*/ 102 h 157"/>
              <a:gd name="T6" fmla="*/ 85 w 85"/>
              <a:gd name="T7" fmla="*/ 86 h 157"/>
              <a:gd name="T8" fmla="*/ 83 w 85"/>
              <a:gd name="T9" fmla="*/ 69 h 157"/>
              <a:gd name="T10" fmla="*/ 77 w 85"/>
              <a:gd name="T11" fmla="*/ 55 h 157"/>
              <a:gd name="T12" fmla="*/ 67 w 85"/>
              <a:gd name="T13" fmla="*/ 43 h 157"/>
              <a:gd name="T14" fmla="*/ 0 w 85"/>
              <a:gd name="T15" fmla="*/ 0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157"/>
              <a:gd name="T26" fmla="*/ 85 w 85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157">
                <a:moveTo>
                  <a:pt x="0" y="157"/>
                </a:moveTo>
                <a:lnTo>
                  <a:pt x="71" y="116"/>
                </a:lnTo>
                <a:lnTo>
                  <a:pt x="81" y="102"/>
                </a:lnTo>
                <a:lnTo>
                  <a:pt x="85" y="86"/>
                </a:lnTo>
                <a:lnTo>
                  <a:pt x="83" y="69"/>
                </a:lnTo>
                <a:lnTo>
                  <a:pt x="77" y="55"/>
                </a:lnTo>
                <a:lnTo>
                  <a:pt x="67" y="4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8647113" y="3897313"/>
            <a:ext cx="142875" cy="127000"/>
          </a:xfrm>
          <a:custGeom>
            <a:avLst/>
            <a:gdLst>
              <a:gd name="T0" fmla="*/ 80 w 80"/>
              <a:gd name="T1" fmla="*/ 0 h 80"/>
              <a:gd name="T2" fmla="*/ 55 w 80"/>
              <a:gd name="T3" fmla="*/ 10 h 80"/>
              <a:gd name="T4" fmla="*/ 35 w 80"/>
              <a:gd name="T5" fmla="*/ 27 h 80"/>
              <a:gd name="T6" fmla="*/ 16 w 80"/>
              <a:gd name="T7" fmla="*/ 45 h 80"/>
              <a:gd name="T8" fmla="*/ 4 w 80"/>
              <a:gd name="T9" fmla="*/ 67 h 80"/>
              <a:gd name="T10" fmla="*/ 0 w 80"/>
              <a:gd name="T11" fmla="*/ 8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80"/>
              <a:gd name="T20" fmla="*/ 80 w 80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80">
                <a:moveTo>
                  <a:pt x="80" y="0"/>
                </a:moveTo>
                <a:lnTo>
                  <a:pt x="55" y="10"/>
                </a:lnTo>
                <a:lnTo>
                  <a:pt x="35" y="27"/>
                </a:lnTo>
                <a:lnTo>
                  <a:pt x="16" y="45"/>
                </a:lnTo>
                <a:lnTo>
                  <a:pt x="4" y="67"/>
                </a:lnTo>
                <a:lnTo>
                  <a:pt x="0" y="8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8367713" y="4024313"/>
            <a:ext cx="279401" cy="125412"/>
          </a:xfrm>
          <a:custGeom>
            <a:avLst/>
            <a:gdLst>
              <a:gd name="T0" fmla="*/ 0 w 157"/>
              <a:gd name="T1" fmla="*/ 79 h 79"/>
              <a:gd name="T2" fmla="*/ 34 w 157"/>
              <a:gd name="T3" fmla="*/ 73 h 79"/>
              <a:gd name="T4" fmla="*/ 69 w 157"/>
              <a:gd name="T5" fmla="*/ 63 h 79"/>
              <a:gd name="T6" fmla="*/ 102 w 157"/>
              <a:gd name="T7" fmla="*/ 47 h 79"/>
              <a:gd name="T8" fmla="*/ 130 w 157"/>
              <a:gd name="T9" fmla="*/ 24 h 79"/>
              <a:gd name="T10" fmla="*/ 157 w 157"/>
              <a:gd name="T11" fmla="*/ 0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"/>
              <a:gd name="T19" fmla="*/ 0 h 79"/>
              <a:gd name="T20" fmla="*/ 157 w 157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" h="79">
                <a:moveTo>
                  <a:pt x="0" y="79"/>
                </a:moveTo>
                <a:lnTo>
                  <a:pt x="34" y="73"/>
                </a:lnTo>
                <a:lnTo>
                  <a:pt x="69" y="63"/>
                </a:lnTo>
                <a:lnTo>
                  <a:pt x="102" y="47"/>
                </a:lnTo>
                <a:lnTo>
                  <a:pt x="130" y="24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8172450" y="3760790"/>
            <a:ext cx="285750" cy="136525"/>
          </a:xfrm>
          <a:custGeom>
            <a:avLst/>
            <a:gdLst>
              <a:gd name="T0" fmla="*/ 160 w 160"/>
              <a:gd name="T1" fmla="*/ 0 h 86"/>
              <a:gd name="T2" fmla="*/ 127 w 160"/>
              <a:gd name="T3" fmla="*/ 4 h 86"/>
              <a:gd name="T4" fmla="*/ 94 w 160"/>
              <a:gd name="T5" fmla="*/ 15 h 86"/>
              <a:gd name="T6" fmla="*/ 64 w 160"/>
              <a:gd name="T7" fmla="*/ 29 h 86"/>
              <a:gd name="T8" fmla="*/ 37 w 160"/>
              <a:gd name="T9" fmla="*/ 49 h 86"/>
              <a:gd name="T10" fmla="*/ 13 w 160"/>
              <a:gd name="T11" fmla="*/ 72 h 86"/>
              <a:gd name="T12" fmla="*/ 0 w 160"/>
              <a:gd name="T13" fmla="*/ 86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86"/>
              <a:gd name="T23" fmla="*/ 160 w 160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86">
                <a:moveTo>
                  <a:pt x="160" y="0"/>
                </a:moveTo>
                <a:lnTo>
                  <a:pt x="127" y="4"/>
                </a:lnTo>
                <a:lnTo>
                  <a:pt x="94" y="15"/>
                </a:lnTo>
                <a:lnTo>
                  <a:pt x="64" y="29"/>
                </a:lnTo>
                <a:lnTo>
                  <a:pt x="37" y="49"/>
                </a:lnTo>
                <a:lnTo>
                  <a:pt x="13" y="72"/>
                </a:lnTo>
                <a:lnTo>
                  <a:pt x="0" y="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8283575" y="3657600"/>
            <a:ext cx="115889" cy="158750"/>
          </a:xfrm>
          <a:custGeom>
            <a:avLst/>
            <a:gdLst>
              <a:gd name="T0" fmla="*/ 65 w 65"/>
              <a:gd name="T1" fmla="*/ 0 h 100"/>
              <a:gd name="T2" fmla="*/ 45 w 65"/>
              <a:gd name="T3" fmla="*/ 12 h 100"/>
              <a:gd name="T4" fmla="*/ 26 w 65"/>
              <a:gd name="T5" fmla="*/ 29 h 100"/>
              <a:gd name="T6" fmla="*/ 12 w 65"/>
              <a:gd name="T7" fmla="*/ 47 h 100"/>
              <a:gd name="T8" fmla="*/ 2 w 65"/>
              <a:gd name="T9" fmla="*/ 69 h 100"/>
              <a:gd name="T10" fmla="*/ 0 w 65"/>
              <a:gd name="T11" fmla="*/ 94 h 100"/>
              <a:gd name="T12" fmla="*/ 0 w 65"/>
              <a:gd name="T13" fmla="*/ 100 h 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00"/>
              <a:gd name="T23" fmla="*/ 65 w 65"/>
              <a:gd name="T24" fmla="*/ 100 h 1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00">
                <a:moveTo>
                  <a:pt x="65" y="0"/>
                </a:moveTo>
                <a:lnTo>
                  <a:pt x="45" y="12"/>
                </a:lnTo>
                <a:lnTo>
                  <a:pt x="26" y="29"/>
                </a:lnTo>
                <a:lnTo>
                  <a:pt x="12" y="47"/>
                </a:lnTo>
                <a:lnTo>
                  <a:pt x="2" y="69"/>
                </a:lnTo>
                <a:lnTo>
                  <a:pt x="0" y="94"/>
                </a:lnTo>
                <a:lnTo>
                  <a:pt x="0" y="10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7" name="Freeform 33"/>
          <p:cNvSpPr>
            <a:spLocks/>
          </p:cNvSpPr>
          <p:nvPr/>
        </p:nvSpPr>
        <p:spPr bwMode="auto">
          <a:xfrm>
            <a:off x="8191500" y="3676650"/>
            <a:ext cx="65088" cy="146050"/>
          </a:xfrm>
          <a:custGeom>
            <a:avLst/>
            <a:gdLst>
              <a:gd name="T0" fmla="*/ 4 w 36"/>
              <a:gd name="T1" fmla="*/ 0 h 92"/>
              <a:gd name="T2" fmla="*/ 0 w 36"/>
              <a:gd name="T3" fmla="*/ 23 h 92"/>
              <a:gd name="T4" fmla="*/ 0 w 36"/>
              <a:gd name="T5" fmla="*/ 43 h 92"/>
              <a:gd name="T6" fmla="*/ 8 w 36"/>
              <a:gd name="T7" fmla="*/ 62 h 92"/>
              <a:gd name="T8" fmla="*/ 20 w 36"/>
              <a:gd name="T9" fmla="*/ 80 h 92"/>
              <a:gd name="T10" fmla="*/ 36 w 36"/>
              <a:gd name="T11" fmla="*/ 92 h 92"/>
              <a:gd name="T12" fmla="*/ 36 w 36"/>
              <a:gd name="T13" fmla="*/ 92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92"/>
              <a:gd name="T23" fmla="*/ 36 w 36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92">
                <a:moveTo>
                  <a:pt x="4" y="0"/>
                </a:moveTo>
                <a:lnTo>
                  <a:pt x="0" y="23"/>
                </a:lnTo>
                <a:lnTo>
                  <a:pt x="0" y="43"/>
                </a:lnTo>
                <a:lnTo>
                  <a:pt x="8" y="62"/>
                </a:lnTo>
                <a:lnTo>
                  <a:pt x="20" y="80"/>
                </a:lnTo>
                <a:lnTo>
                  <a:pt x="36" y="9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7604125" y="3709990"/>
            <a:ext cx="144464" cy="427037"/>
          </a:xfrm>
          <a:custGeom>
            <a:avLst/>
            <a:gdLst>
              <a:gd name="T0" fmla="*/ 16 w 81"/>
              <a:gd name="T1" fmla="*/ 0 h 269"/>
              <a:gd name="T2" fmla="*/ 4 w 81"/>
              <a:gd name="T3" fmla="*/ 36 h 269"/>
              <a:gd name="T4" fmla="*/ 0 w 81"/>
              <a:gd name="T5" fmla="*/ 71 h 269"/>
              <a:gd name="T6" fmla="*/ 0 w 81"/>
              <a:gd name="T7" fmla="*/ 110 h 269"/>
              <a:gd name="T8" fmla="*/ 6 w 81"/>
              <a:gd name="T9" fmla="*/ 147 h 269"/>
              <a:gd name="T10" fmla="*/ 16 w 81"/>
              <a:gd name="T11" fmla="*/ 181 h 269"/>
              <a:gd name="T12" fmla="*/ 34 w 81"/>
              <a:gd name="T13" fmla="*/ 214 h 269"/>
              <a:gd name="T14" fmla="*/ 55 w 81"/>
              <a:gd name="T15" fmla="*/ 245 h 269"/>
              <a:gd name="T16" fmla="*/ 81 w 81"/>
              <a:gd name="T17" fmla="*/ 269 h 2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269"/>
              <a:gd name="T29" fmla="*/ 81 w 81"/>
              <a:gd name="T30" fmla="*/ 269 h 2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269">
                <a:moveTo>
                  <a:pt x="16" y="0"/>
                </a:moveTo>
                <a:lnTo>
                  <a:pt x="4" y="36"/>
                </a:lnTo>
                <a:lnTo>
                  <a:pt x="0" y="71"/>
                </a:lnTo>
                <a:lnTo>
                  <a:pt x="0" y="110"/>
                </a:lnTo>
                <a:lnTo>
                  <a:pt x="6" y="147"/>
                </a:lnTo>
                <a:lnTo>
                  <a:pt x="16" y="181"/>
                </a:lnTo>
                <a:lnTo>
                  <a:pt x="34" y="214"/>
                </a:lnTo>
                <a:lnTo>
                  <a:pt x="55" y="245"/>
                </a:lnTo>
                <a:lnTo>
                  <a:pt x="81" y="26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19" name="Freeform 35"/>
          <p:cNvSpPr>
            <a:spLocks/>
          </p:cNvSpPr>
          <p:nvPr/>
        </p:nvSpPr>
        <p:spPr bwMode="auto">
          <a:xfrm>
            <a:off x="6191251" y="3605215"/>
            <a:ext cx="449263" cy="211137"/>
          </a:xfrm>
          <a:custGeom>
            <a:avLst/>
            <a:gdLst>
              <a:gd name="T0" fmla="*/ 251 w 251"/>
              <a:gd name="T1" fmla="*/ 0 h 133"/>
              <a:gd name="T2" fmla="*/ 209 w 251"/>
              <a:gd name="T3" fmla="*/ 5 h 133"/>
              <a:gd name="T4" fmla="*/ 168 w 251"/>
              <a:gd name="T5" fmla="*/ 13 h 133"/>
              <a:gd name="T6" fmla="*/ 127 w 251"/>
              <a:gd name="T7" fmla="*/ 29 h 133"/>
              <a:gd name="T8" fmla="*/ 90 w 251"/>
              <a:gd name="T9" fmla="*/ 47 h 133"/>
              <a:gd name="T10" fmla="*/ 55 w 251"/>
              <a:gd name="T11" fmla="*/ 74 h 133"/>
              <a:gd name="T12" fmla="*/ 25 w 251"/>
              <a:gd name="T13" fmla="*/ 102 h 133"/>
              <a:gd name="T14" fmla="*/ 0 w 251"/>
              <a:gd name="T15" fmla="*/ 133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1"/>
              <a:gd name="T25" fmla="*/ 0 h 133"/>
              <a:gd name="T26" fmla="*/ 251 w 251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1" h="133">
                <a:moveTo>
                  <a:pt x="251" y="0"/>
                </a:moveTo>
                <a:lnTo>
                  <a:pt x="209" y="5"/>
                </a:lnTo>
                <a:lnTo>
                  <a:pt x="168" y="13"/>
                </a:lnTo>
                <a:lnTo>
                  <a:pt x="127" y="29"/>
                </a:lnTo>
                <a:lnTo>
                  <a:pt x="90" y="47"/>
                </a:lnTo>
                <a:lnTo>
                  <a:pt x="55" y="74"/>
                </a:lnTo>
                <a:lnTo>
                  <a:pt x="25" y="102"/>
                </a:lnTo>
                <a:lnTo>
                  <a:pt x="0" y="13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0" name="Freeform 36"/>
          <p:cNvSpPr>
            <a:spLocks/>
          </p:cNvSpPr>
          <p:nvPr/>
        </p:nvSpPr>
        <p:spPr bwMode="auto">
          <a:xfrm>
            <a:off x="6129339" y="3816350"/>
            <a:ext cx="265112" cy="279400"/>
          </a:xfrm>
          <a:custGeom>
            <a:avLst/>
            <a:gdLst>
              <a:gd name="T0" fmla="*/ 35 w 148"/>
              <a:gd name="T1" fmla="*/ 0 h 176"/>
              <a:gd name="T2" fmla="*/ 19 w 148"/>
              <a:gd name="T3" fmla="*/ 16 h 176"/>
              <a:gd name="T4" fmla="*/ 7 w 148"/>
              <a:gd name="T5" fmla="*/ 37 h 176"/>
              <a:gd name="T6" fmla="*/ 0 w 148"/>
              <a:gd name="T7" fmla="*/ 61 h 176"/>
              <a:gd name="T8" fmla="*/ 0 w 148"/>
              <a:gd name="T9" fmla="*/ 84 h 176"/>
              <a:gd name="T10" fmla="*/ 7 w 148"/>
              <a:gd name="T11" fmla="*/ 108 h 176"/>
              <a:gd name="T12" fmla="*/ 17 w 148"/>
              <a:gd name="T13" fmla="*/ 129 h 176"/>
              <a:gd name="T14" fmla="*/ 31 w 148"/>
              <a:gd name="T15" fmla="*/ 147 h 176"/>
              <a:gd name="T16" fmla="*/ 52 w 148"/>
              <a:gd name="T17" fmla="*/ 161 h 176"/>
              <a:gd name="T18" fmla="*/ 74 w 148"/>
              <a:gd name="T19" fmla="*/ 172 h 176"/>
              <a:gd name="T20" fmla="*/ 96 w 148"/>
              <a:gd name="T21" fmla="*/ 176 h 176"/>
              <a:gd name="T22" fmla="*/ 121 w 148"/>
              <a:gd name="T23" fmla="*/ 174 h 176"/>
              <a:gd name="T24" fmla="*/ 143 w 148"/>
              <a:gd name="T25" fmla="*/ 165 h 176"/>
              <a:gd name="T26" fmla="*/ 148 w 148"/>
              <a:gd name="T27" fmla="*/ 163 h 1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8"/>
              <a:gd name="T43" fmla="*/ 0 h 176"/>
              <a:gd name="T44" fmla="*/ 148 w 148"/>
              <a:gd name="T45" fmla="*/ 176 h 1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8" h="176">
                <a:moveTo>
                  <a:pt x="35" y="0"/>
                </a:moveTo>
                <a:lnTo>
                  <a:pt x="19" y="16"/>
                </a:lnTo>
                <a:lnTo>
                  <a:pt x="7" y="37"/>
                </a:lnTo>
                <a:lnTo>
                  <a:pt x="0" y="61"/>
                </a:lnTo>
                <a:lnTo>
                  <a:pt x="0" y="84"/>
                </a:lnTo>
                <a:lnTo>
                  <a:pt x="7" y="108"/>
                </a:lnTo>
                <a:lnTo>
                  <a:pt x="17" y="129"/>
                </a:lnTo>
                <a:lnTo>
                  <a:pt x="31" y="147"/>
                </a:lnTo>
                <a:lnTo>
                  <a:pt x="52" y="161"/>
                </a:lnTo>
                <a:lnTo>
                  <a:pt x="74" y="172"/>
                </a:lnTo>
                <a:lnTo>
                  <a:pt x="96" y="176"/>
                </a:lnTo>
                <a:lnTo>
                  <a:pt x="121" y="174"/>
                </a:lnTo>
                <a:lnTo>
                  <a:pt x="143" y="165"/>
                </a:lnTo>
                <a:lnTo>
                  <a:pt x="148" y="16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6394450" y="4075115"/>
            <a:ext cx="234950" cy="9525"/>
          </a:xfrm>
          <a:custGeom>
            <a:avLst/>
            <a:gdLst>
              <a:gd name="T0" fmla="*/ 132 w 132"/>
              <a:gd name="T1" fmla="*/ 6 h 6"/>
              <a:gd name="T2" fmla="*/ 67 w 132"/>
              <a:gd name="T3" fmla="*/ 0 h 6"/>
              <a:gd name="T4" fmla="*/ 2 w 132"/>
              <a:gd name="T5" fmla="*/ 0 h 6"/>
              <a:gd name="T6" fmla="*/ 0 w 13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6"/>
              <a:gd name="T14" fmla="*/ 132 w 13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6">
                <a:moveTo>
                  <a:pt x="132" y="6"/>
                </a:moveTo>
                <a:lnTo>
                  <a:pt x="67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6569076" y="4033838"/>
            <a:ext cx="188913" cy="65087"/>
          </a:xfrm>
          <a:custGeom>
            <a:avLst/>
            <a:gdLst>
              <a:gd name="T0" fmla="*/ 0 w 106"/>
              <a:gd name="T1" fmla="*/ 0 h 41"/>
              <a:gd name="T2" fmla="*/ 20 w 106"/>
              <a:gd name="T3" fmla="*/ 18 h 41"/>
              <a:gd name="T4" fmla="*/ 40 w 106"/>
              <a:gd name="T5" fmla="*/ 30 h 41"/>
              <a:gd name="T6" fmla="*/ 67 w 106"/>
              <a:gd name="T7" fmla="*/ 39 h 41"/>
              <a:gd name="T8" fmla="*/ 92 w 106"/>
              <a:gd name="T9" fmla="*/ 41 h 41"/>
              <a:gd name="T10" fmla="*/ 106 w 106"/>
              <a:gd name="T11" fmla="*/ 41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41"/>
              <a:gd name="T20" fmla="*/ 106 w 106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41">
                <a:moveTo>
                  <a:pt x="0" y="0"/>
                </a:moveTo>
                <a:lnTo>
                  <a:pt x="20" y="18"/>
                </a:lnTo>
                <a:lnTo>
                  <a:pt x="40" y="30"/>
                </a:lnTo>
                <a:lnTo>
                  <a:pt x="67" y="39"/>
                </a:lnTo>
                <a:lnTo>
                  <a:pt x="92" y="41"/>
                </a:lnTo>
                <a:lnTo>
                  <a:pt x="106" y="4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6640514" y="3760790"/>
            <a:ext cx="496887" cy="117475"/>
          </a:xfrm>
          <a:custGeom>
            <a:avLst/>
            <a:gdLst>
              <a:gd name="T0" fmla="*/ 278 w 278"/>
              <a:gd name="T1" fmla="*/ 74 h 74"/>
              <a:gd name="T2" fmla="*/ 237 w 278"/>
              <a:gd name="T3" fmla="*/ 47 h 74"/>
              <a:gd name="T4" fmla="*/ 192 w 278"/>
              <a:gd name="T5" fmla="*/ 27 h 74"/>
              <a:gd name="T6" fmla="*/ 145 w 278"/>
              <a:gd name="T7" fmla="*/ 13 h 74"/>
              <a:gd name="T8" fmla="*/ 98 w 278"/>
              <a:gd name="T9" fmla="*/ 2 h 74"/>
              <a:gd name="T10" fmla="*/ 49 w 278"/>
              <a:gd name="T11" fmla="*/ 0 h 74"/>
              <a:gd name="T12" fmla="*/ 0 w 278"/>
              <a:gd name="T13" fmla="*/ 0 h 74"/>
              <a:gd name="T14" fmla="*/ 0 w 278"/>
              <a:gd name="T15" fmla="*/ 0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8"/>
              <a:gd name="T25" fmla="*/ 0 h 74"/>
              <a:gd name="T26" fmla="*/ 278 w 278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8" h="74">
                <a:moveTo>
                  <a:pt x="278" y="74"/>
                </a:moveTo>
                <a:lnTo>
                  <a:pt x="237" y="47"/>
                </a:lnTo>
                <a:lnTo>
                  <a:pt x="192" y="27"/>
                </a:lnTo>
                <a:lnTo>
                  <a:pt x="145" y="13"/>
                </a:lnTo>
                <a:lnTo>
                  <a:pt x="98" y="2"/>
                </a:lnTo>
                <a:lnTo>
                  <a:pt x="49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6783390" y="3689352"/>
            <a:ext cx="212725" cy="104775"/>
          </a:xfrm>
          <a:custGeom>
            <a:avLst/>
            <a:gdLst>
              <a:gd name="T0" fmla="*/ 119 w 119"/>
              <a:gd name="T1" fmla="*/ 66 h 66"/>
              <a:gd name="T2" fmla="*/ 94 w 119"/>
              <a:gd name="T3" fmla="*/ 41 h 66"/>
              <a:gd name="T4" fmla="*/ 65 w 119"/>
              <a:gd name="T5" fmla="*/ 23 h 66"/>
              <a:gd name="T6" fmla="*/ 35 w 119"/>
              <a:gd name="T7" fmla="*/ 9 h 66"/>
              <a:gd name="T8" fmla="*/ 2 w 119"/>
              <a:gd name="T9" fmla="*/ 0 h 66"/>
              <a:gd name="T10" fmla="*/ 0 w 119"/>
              <a:gd name="T11" fmla="*/ 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66"/>
              <a:gd name="T20" fmla="*/ 119 w 119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66">
                <a:moveTo>
                  <a:pt x="119" y="66"/>
                </a:moveTo>
                <a:lnTo>
                  <a:pt x="94" y="41"/>
                </a:lnTo>
                <a:lnTo>
                  <a:pt x="65" y="23"/>
                </a:lnTo>
                <a:lnTo>
                  <a:pt x="35" y="9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5" name="Freeform 41"/>
          <p:cNvSpPr>
            <a:spLocks/>
          </p:cNvSpPr>
          <p:nvPr/>
        </p:nvSpPr>
        <p:spPr bwMode="auto">
          <a:xfrm>
            <a:off x="7385051" y="3197225"/>
            <a:ext cx="303213" cy="179388"/>
          </a:xfrm>
          <a:custGeom>
            <a:avLst/>
            <a:gdLst>
              <a:gd name="T0" fmla="*/ 23 w 170"/>
              <a:gd name="T1" fmla="*/ 66 h 113"/>
              <a:gd name="T2" fmla="*/ 12 w 170"/>
              <a:gd name="T3" fmla="*/ 61 h 113"/>
              <a:gd name="T4" fmla="*/ 4 w 170"/>
              <a:gd name="T5" fmla="*/ 51 h 113"/>
              <a:gd name="T6" fmla="*/ 0 w 170"/>
              <a:gd name="T7" fmla="*/ 43 h 113"/>
              <a:gd name="T8" fmla="*/ 2 w 170"/>
              <a:gd name="T9" fmla="*/ 33 h 113"/>
              <a:gd name="T10" fmla="*/ 10 w 170"/>
              <a:gd name="T11" fmla="*/ 25 h 113"/>
              <a:gd name="T12" fmla="*/ 23 w 170"/>
              <a:gd name="T13" fmla="*/ 17 h 113"/>
              <a:gd name="T14" fmla="*/ 37 w 170"/>
              <a:gd name="T15" fmla="*/ 15 h 113"/>
              <a:gd name="T16" fmla="*/ 51 w 170"/>
              <a:gd name="T17" fmla="*/ 13 h 113"/>
              <a:gd name="T18" fmla="*/ 59 w 170"/>
              <a:gd name="T19" fmla="*/ 6 h 113"/>
              <a:gd name="T20" fmla="*/ 74 w 170"/>
              <a:gd name="T21" fmla="*/ 0 h 113"/>
              <a:gd name="T22" fmla="*/ 86 w 170"/>
              <a:gd name="T23" fmla="*/ 0 h 113"/>
              <a:gd name="T24" fmla="*/ 98 w 170"/>
              <a:gd name="T25" fmla="*/ 6 h 113"/>
              <a:gd name="T26" fmla="*/ 104 w 170"/>
              <a:gd name="T27" fmla="*/ 17 h 113"/>
              <a:gd name="T28" fmla="*/ 115 w 170"/>
              <a:gd name="T29" fmla="*/ 21 h 113"/>
              <a:gd name="T30" fmla="*/ 125 w 170"/>
              <a:gd name="T31" fmla="*/ 19 h 113"/>
              <a:gd name="T32" fmla="*/ 133 w 170"/>
              <a:gd name="T33" fmla="*/ 17 h 113"/>
              <a:gd name="T34" fmla="*/ 141 w 170"/>
              <a:gd name="T35" fmla="*/ 19 h 113"/>
              <a:gd name="T36" fmla="*/ 149 w 170"/>
              <a:gd name="T37" fmla="*/ 23 h 113"/>
              <a:gd name="T38" fmla="*/ 151 w 170"/>
              <a:gd name="T39" fmla="*/ 31 h 113"/>
              <a:gd name="T40" fmla="*/ 151 w 170"/>
              <a:gd name="T41" fmla="*/ 39 h 113"/>
              <a:gd name="T42" fmla="*/ 145 w 170"/>
              <a:gd name="T43" fmla="*/ 47 h 113"/>
              <a:gd name="T44" fmla="*/ 145 w 170"/>
              <a:gd name="T45" fmla="*/ 51 h 113"/>
              <a:gd name="T46" fmla="*/ 143 w 170"/>
              <a:gd name="T47" fmla="*/ 57 h 113"/>
              <a:gd name="T48" fmla="*/ 147 w 170"/>
              <a:gd name="T49" fmla="*/ 68 h 113"/>
              <a:gd name="T50" fmla="*/ 161 w 170"/>
              <a:gd name="T51" fmla="*/ 84 h 113"/>
              <a:gd name="T52" fmla="*/ 168 w 170"/>
              <a:gd name="T53" fmla="*/ 90 h 113"/>
              <a:gd name="T54" fmla="*/ 170 w 170"/>
              <a:gd name="T55" fmla="*/ 100 h 113"/>
              <a:gd name="T56" fmla="*/ 161 w 170"/>
              <a:gd name="T57" fmla="*/ 108 h 113"/>
              <a:gd name="T58" fmla="*/ 151 w 170"/>
              <a:gd name="T59" fmla="*/ 113 h 113"/>
              <a:gd name="T60" fmla="*/ 139 w 170"/>
              <a:gd name="T61" fmla="*/ 113 h 113"/>
              <a:gd name="T62" fmla="*/ 127 w 170"/>
              <a:gd name="T63" fmla="*/ 102 h 113"/>
              <a:gd name="T64" fmla="*/ 119 w 170"/>
              <a:gd name="T65" fmla="*/ 100 h 113"/>
              <a:gd name="T66" fmla="*/ 112 w 170"/>
              <a:gd name="T67" fmla="*/ 102 h 113"/>
              <a:gd name="T68" fmla="*/ 100 w 170"/>
              <a:gd name="T69" fmla="*/ 100 h 113"/>
              <a:gd name="T70" fmla="*/ 88 w 170"/>
              <a:gd name="T71" fmla="*/ 94 h 113"/>
              <a:gd name="T72" fmla="*/ 82 w 170"/>
              <a:gd name="T73" fmla="*/ 86 h 113"/>
              <a:gd name="T74" fmla="*/ 78 w 170"/>
              <a:gd name="T75" fmla="*/ 74 h 113"/>
              <a:gd name="T76" fmla="*/ 70 w 170"/>
              <a:gd name="T77" fmla="*/ 64 h 113"/>
              <a:gd name="T78" fmla="*/ 59 w 170"/>
              <a:gd name="T79" fmla="*/ 59 h 113"/>
              <a:gd name="T80" fmla="*/ 47 w 170"/>
              <a:gd name="T81" fmla="*/ 57 h 113"/>
              <a:gd name="T82" fmla="*/ 35 w 170"/>
              <a:gd name="T83" fmla="*/ 64 h 113"/>
              <a:gd name="T84" fmla="*/ 33 w 170"/>
              <a:gd name="T85" fmla="*/ 66 h 113"/>
              <a:gd name="T86" fmla="*/ 23 w 170"/>
              <a:gd name="T87" fmla="*/ 66 h 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0"/>
              <a:gd name="T133" fmla="*/ 0 h 113"/>
              <a:gd name="T134" fmla="*/ 170 w 170"/>
              <a:gd name="T135" fmla="*/ 113 h 11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0" h="113">
                <a:moveTo>
                  <a:pt x="23" y="66"/>
                </a:moveTo>
                <a:lnTo>
                  <a:pt x="12" y="61"/>
                </a:lnTo>
                <a:lnTo>
                  <a:pt x="4" y="51"/>
                </a:lnTo>
                <a:lnTo>
                  <a:pt x="0" y="43"/>
                </a:lnTo>
                <a:lnTo>
                  <a:pt x="2" y="33"/>
                </a:lnTo>
                <a:lnTo>
                  <a:pt x="10" y="25"/>
                </a:lnTo>
                <a:lnTo>
                  <a:pt x="23" y="17"/>
                </a:lnTo>
                <a:lnTo>
                  <a:pt x="37" y="15"/>
                </a:lnTo>
                <a:lnTo>
                  <a:pt x="51" y="13"/>
                </a:lnTo>
                <a:lnTo>
                  <a:pt x="59" y="6"/>
                </a:lnTo>
                <a:lnTo>
                  <a:pt x="74" y="0"/>
                </a:lnTo>
                <a:lnTo>
                  <a:pt x="86" y="0"/>
                </a:lnTo>
                <a:lnTo>
                  <a:pt x="98" y="6"/>
                </a:lnTo>
                <a:lnTo>
                  <a:pt x="104" y="17"/>
                </a:lnTo>
                <a:lnTo>
                  <a:pt x="115" y="21"/>
                </a:lnTo>
                <a:lnTo>
                  <a:pt x="125" y="19"/>
                </a:lnTo>
                <a:lnTo>
                  <a:pt x="133" y="17"/>
                </a:lnTo>
                <a:lnTo>
                  <a:pt x="141" y="19"/>
                </a:lnTo>
                <a:lnTo>
                  <a:pt x="149" y="23"/>
                </a:lnTo>
                <a:lnTo>
                  <a:pt x="151" y="31"/>
                </a:lnTo>
                <a:lnTo>
                  <a:pt x="151" y="39"/>
                </a:lnTo>
                <a:lnTo>
                  <a:pt x="145" y="47"/>
                </a:lnTo>
                <a:lnTo>
                  <a:pt x="145" y="51"/>
                </a:lnTo>
                <a:lnTo>
                  <a:pt x="143" y="57"/>
                </a:lnTo>
                <a:lnTo>
                  <a:pt x="147" y="68"/>
                </a:lnTo>
                <a:lnTo>
                  <a:pt x="161" y="84"/>
                </a:lnTo>
                <a:lnTo>
                  <a:pt x="168" y="90"/>
                </a:lnTo>
                <a:lnTo>
                  <a:pt x="170" y="100"/>
                </a:lnTo>
                <a:lnTo>
                  <a:pt x="161" y="108"/>
                </a:lnTo>
                <a:lnTo>
                  <a:pt x="151" y="113"/>
                </a:lnTo>
                <a:lnTo>
                  <a:pt x="139" y="113"/>
                </a:lnTo>
                <a:lnTo>
                  <a:pt x="127" y="102"/>
                </a:lnTo>
                <a:lnTo>
                  <a:pt x="119" y="100"/>
                </a:lnTo>
                <a:lnTo>
                  <a:pt x="112" y="102"/>
                </a:lnTo>
                <a:lnTo>
                  <a:pt x="100" y="100"/>
                </a:lnTo>
                <a:lnTo>
                  <a:pt x="88" y="94"/>
                </a:lnTo>
                <a:lnTo>
                  <a:pt x="82" y="86"/>
                </a:lnTo>
                <a:lnTo>
                  <a:pt x="78" y="74"/>
                </a:lnTo>
                <a:lnTo>
                  <a:pt x="70" y="64"/>
                </a:lnTo>
                <a:lnTo>
                  <a:pt x="59" y="59"/>
                </a:lnTo>
                <a:lnTo>
                  <a:pt x="47" y="57"/>
                </a:lnTo>
                <a:lnTo>
                  <a:pt x="35" y="64"/>
                </a:lnTo>
                <a:lnTo>
                  <a:pt x="33" y="66"/>
                </a:lnTo>
                <a:lnTo>
                  <a:pt x="23" y="66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7112001" y="3000375"/>
            <a:ext cx="755650" cy="298450"/>
          </a:xfrm>
          <a:custGeom>
            <a:avLst/>
            <a:gdLst>
              <a:gd name="T0" fmla="*/ 212 w 423"/>
              <a:gd name="T1" fmla="*/ 0 h 188"/>
              <a:gd name="T2" fmla="*/ 247 w 423"/>
              <a:gd name="T3" fmla="*/ 8 h 188"/>
              <a:gd name="T4" fmla="*/ 259 w 423"/>
              <a:gd name="T5" fmla="*/ 12 h 188"/>
              <a:gd name="T6" fmla="*/ 280 w 423"/>
              <a:gd name="T7" fmla="*/ 26 h 188"/>
              <a:gd name="T8" fmla="*/ 306 w 423"/>
              <a:gd name="T9" fmla="*/ 34 h 188"/>
              <a:gd name="T10" fmla="*/ 331 w 423"/>
              <a:gd name="T11" fmla="*/ 39 h 188"/>
              <a:gd name="T12" fmla="*/ 357 w 423"/>
              <a:gd name="T13" fmla="*/ 37 h 188"/>
              <a:gd name="T14" fmla="*/ 382 w 423"/>
              <a:gd name="T15" fmla="*/ 28 h 188"/>
              <a:gd name="T16" fmla="*/ 404 w 423"/>
              <a:gd name="T17" fmla="*/ 16 h 188"/>
              <a:gd name="T18" fmla="*/ 423 w 423"/>
              <a:gd name="T19" fmla="*/ 0 h 188"/>
              <a:gd name="T20" fmla="*/ 419 w 423"/>
              <a:gd name="T21" fmla="*/ 14 h 188"/>
              <a:gd name="T22" fmla="*/ 411 w 423"/>
              <a:gd name="T23" fmla="*/ 28 h 188"/>
              <a:gd name="T24" fmla="*/ 398 w 423"/>
              <a:gd name="T25" fmla="*/ 41 h 188"/>
              <a:gd name="T26" fmla="*/ 384 w 423"/>
              <a:gd name="T27" fmla="*/ 53 h 188"/>
              <a:gd name="T28" fmla="*/ 411 w 423"/>
              <a:gd name="T29" fmla="*/ 45 h 188"/>
              <a:gd name="T30" fmla="*/ 392 w 423"/>
              <a:gd name="T31" fmla="*/ 63 h 188"/>
              <a:gd name="T32" fmla="*/ 368 w 423"/>
              <a:gd name="T33" fmla="*/ 79 h 188"/>
              <a:gd name="T34" fmla="*/ 341 w 423"/>
              <a:gd name="T35" fmla="*/ 92 h 188"/>
              <a:gd name="T36" fmla="*/ 310 w 423"/>
              <a:gd name="T37" fmla="*/ 98 h 188"/>
              <a:gd name="T38" fmla="*/ 282 w 423"/>
              <a:gd name="T39" fmla="*/ 98 h 188"/>
              <a:gd name="T40" fmla="*/ 251 w 423"/>
              <a:gd name="T41" fmla="*/ 92 h 188"/>
              <a:gd name="T42" fmla="*/ 243 w 423"/>
              <a:gd name="T43" fmla="*/ 88 h 188"/>
              <a:gd name="T44" fmla="*/ 237 w 423"/>
              <a:gd name="T45" fmla="*/ 83 h 188"/>
              <a:gd name="T46" fmla="*/ 235 w 423"/>
              <a:gd name="T47" fmla="*/ 92 h 188"/>
              <a:gd name="T48" fmla="*/ 225 w 423"/>
              <a:gd name="T49" fmla="*/ 104 h 188"/>
              <a:gd name="T50" fmla="*/ 218 w 423"/>
              <a:gd name="T51" fmla="*/ 92 h 188"/>
              <a:gd name="T52" fmla="*/ 216 w 423"/>
              <a:gd name="T53" fmla="*/ 77 h 188"/>
              <a:gd name="T54" fmla="*/ 192 w 423"/>
              <a:gd name="T55" fmla="*/ 104 h 188"/>
              <a:gd name="T56" fmla="*/ 200 w 423"/>
              <a:gd name="T57" fmla="*/ 77 h 188"/>
              <a:gd name="T58" fmla="*/ 186 w 423"/>
              <a:gd name="T59" fmla="*/ 98 h 188"/>
              <a:gd name="T60" fmla="*/ 165 w 423"/>
              <a:gd name="T61" fmla="*/ 118 h 188"/>
              <a:gd name="T62" fmla="*/ 129 w 423"/>
              <a:gd name="T63" fmla="*/ 145 h 188"/>
              <a:gd name="T64" fmla="*/ 90 w 423"/>
              <a:gd name="T65" fmla="*/ 167 h 188"/>
              <a:gd name="T66" fmla="*/ 47 w 423"/>
              <a:gd name="T67" fmla="*/ 183 h 188"/>
              <a:gd name="T68" fmla="*/ 26 w 423"/>
              <a:gd name="T69" fmla="*/ 188 h 188"/>
              <a:gd name="T70" fmla="*/ 55 w 423"/>
              <a:gd name="T71" fmla="*/ 169 h 188"/>
              <a:gd name="T72" fmla="*/ 76 w 423"/>
              <a:gd name="T73" fmla="*/ 151 h 188"/>
              <a:gd name="T74" fmla="*/ 88 w 423"/>
              <a:gd name="T75" fmla="*/ 139 h 188"/>
              <a:gd name="T76" fmla="*/ 94 w 423"/>
              <a:gd name="T77" fmla="*/ 124 h 188"/>
              <a:gd name="T78" fmla="*/ 73 w 423"/>
              <a:gd name="T79" fmla="*/ 134 h 188"/>
              <a:gd name="T80" fmla="*/ 55 w 423"/>
              <a:gd name="T81" fmla="*/ 139 h 188"/>
              <a:gd name="T82" fmla="*/ 18 w 423"/>
              <a:gd name="T83" fmla="*/ 145 h 188"/>
              <a:gd name="T84" fmla="*/ 73 w 423"/>
              <a:gd name="T85" fmla="*/ 116 h 188"/>
              <a:gd name="T86" fmla="*/ 35 w 423"/>
              <a:gd name="T87" fmla="*/ 114 h 188"/>
              <a:gd name="T88" fmla="*/ 0 w 423"/>
              <a:gd name="T89" fmla="*/ 104 h 188"/>
              <a:gd name="T90" fmla="*/ 35 w 423"/>
              <a:gd name="T91" fmla="*/ 104 h 188"/>
              <a:gd name="T92" fmla="*/ 69 w 423"/>
              <a:gd name="T93" fmla="*/ 100 h 188"/>
              <a:gd name="T94" fmla="*/ 100 w 423"/>
              <a:gd name="T95" fmla="*/ 88 h 188"/>
              <a:gd name="T96" fmla="*/ 131 w 423"/>
              <a:gd name="T97" fmla="*/ 71 h 188"/>
              <a:gd name="T98" fmla="*/ 157 w 423"/>
              <a:gd name="T99" fmla="*/ 49 h 188"/>
              <a:gd name="T100" fmla="*/ 180 w 423"/>
              <a:gd name="T101" fmla="*/ 24 h 188"/>
              <a:gd name="T102" fmla="*/ 192 w 423"/>
              <a:gd name="T103" fmla="*/ 6 h 188"/>
              <a:gd name="T104" fmla="*/ 212 w 423"/>
              <a:gd name="T105" fmla="*/ 0 h 1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3"/>
              <a:gd name="T160" fmla="*/ 0 h 188"/>
              <a:gd name="T161" fmla="*/ 423 w 423"/>
              <a:gd name="T162" fmla="*/ 188 h 1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3" h="188">
                <a:moveTo>
                  <a:pt x="212" y="0"/>
                </a:moveTo>
                <a:lnTo>
                  <a:pt x="247" y="8"/>
                </a:lnTo>
                <a:lnTo>
                  <a:pt x="259" y="12"/>
                </a:lnTo>
                <a:lnTo>
                  <a:pt x="280" y="26"/>
                </a:lnTo>
                <a:lnTo>
                  <a:pt x="306" y="34"/>
                </a:lnTo>
                <a:lnTo>
                  <a:pt x="331" y="39"/>
                </a:lnTo>
                <a:lnTo>
                  <a:pt x="357" y="37"/>
                </a:lnTo>
                <a:lnTo>
                  <a:pt x="382" y="28"/>
                </a:lnTo>
                <a:lnTo>
                  <a:pt x="404" y="16"/>
                </a:lnTo>
                <a:lnTo>
                  <a:pt x="423" y="0"/>
                </a:lnTo>
                <a:lnTo>
                  <a:pt x="419" y="14"/>
                </a:lnTo>
                <a:lnTo>
                  <a:pt x="411" y="28"/>
                </a:lnTo>
                <a:lnTo>
                  <a:pt x="398" y="41"/>
                </a:lnTo>
                <a:lnTo>
                  <a:pt x="384" y="53"/>
                </a:lnTo>
                <a:lnTo>
                  <a:pt x="411" y="45"/>
                </a:lnTo>
                <a:lnTo>
                  <a:pt x="392" y="63"/>
                </a:lnTo>
                <a:lnTo>
                  <a:pt x="368" y="79"/>
                </a:lnTo>
                <a:lnTo>
                  <a:pt x="341" y="92"/>
                </a:lnTo>
                <a:lnTo>
                  <a:pt x="310" y="98"/>
                </a:lnTo>
                <a:lnTo>
                  <a:pt x="282" y="98"/>
                </a:lnTo>
                <a:lnTo>
                  <a:pt x="251" y="92"/>
                </a:lnTo>
                <a:lnTo>
                  <a:pt x="243" y="88"/>
                </a:lnTo>
                <a:lnTo>
                  <a:pt x="237" y="83"/>
                </a:lnTo>
                <a:lnTo>
                  <a:pt x="235" y="92"/>
                </a:lnTo>
                <a:lnTo>
                  <a:pt x="225" y="104"/>
                </a:lnTo>
                <a:lnTo>
                  <a:pt x="218" y="92"/>
                </a:lnTo>
                <a:lnTo>
                  <a:pt x="216" y="77"/>
                </a:lnTo>
                <a:lnTo>
                  <a:pt x="192" y="104"/>
                </a:lnTo>
                <a:lnTo>
                  <a:pt x="200" y="77"/>
                </a:lnTo>
                <a:lnTo>
                  <a:pt x="186" y="98"/>
                </a:lnTo>
                <a:lnTo>
                  <a:pt x="165" y="118"/>
                </a:lnTo>
                <a:lnTo>
                  <a:pt x="129" y="145"/>
                </a:lnTo>
                <a:lnTo>
                  <a:pt x="90" y="167"/>
                </a:lnTo>
                <a:lnTo>
                  <a:pt x="47" y="183"/>
                </a:lnTo>
                <a:lnTo>
                  <a:pt x="26" y="188"/>
                </a:lnTo>
                <a:lnTo>
                  <a:pt x="55" y="169"/>
                </a:lnTo>
                <a:lnTo>
                  <a:pt x="76" y="151"/>
                </a:lnTo>
                <a:lnTo>
                  <a:pt x="88" y="139"/>
                </a:lnTo>
                <a:lnTo>
                  <a:pt x="94" y="124"/>
                </a:lnTo>
                <a:lnTo>
                  <a:pt x="73" y="134"/>
                </a:lnTo>
                <a:lnTo>
                  <a:pt x="55" y="139"/>
                </a:lnTo>
                <a:lnTo>
                  <a:pt x="18" y="145"/>
                </a:lnTo>
                <a:lnTo>
                  <a:pt x="73" y="116"/>
                </a:lnTo>
                <a:lnTo>
                  <a:pt x="35" y="114"/>
                </a:lnTo>
                <a:lnTo>
                  <a:pt x="0" y="104"/>
                </a:lnTo>
                <a:lnTo>
                  <a:pt x="35" y="104"/>
                </a:lnTo>
                <a:lnTo>
                  <a:pt x="69" y="100"/>
                </a:lnTo>
                <a:lnTo>
                  <a:pt x="100" y="88"/>
                </a:lnTo>
                <a:lnTo>
                  <a:pt x="131" y="71"/>
                </a:lnTo>
                <a:lnTo>
                  <a:pt x="157" y="49"/>
                </a:lnTo>
                <a:lnTo>
                  <a:pt x="180" y="24"/>
                </a:lnTo>
                <a:lnTo>
                  <a:pt x="192" y="6"/>
                </a:lnTo>
                <a:lnTo>
                  <a:pt x="212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25400">
            <a:solidFill>
              <a:srgbClr val="98989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7115176" y="3000375"/>
            <a:ext cx="755650" cy="298450"/>
          </a:xfrm>
          <a:custGeom>
            <a:avLst/>
            <a:gdLst>
              <a:gd name="T0" fmla="*/ 257 w 423"/>
              <a:gd name="T1" fmla="*/ 12 h 188"/>
              <a:gd name="T2" fmla="*/ 280 w 423"/>
              <a:gd name="T3" fmla="*/ 26 h 188"/>
              <a:gd name="T4" fmla="*/ 304 w 423"/>
              <a:gd name="T5" fmla="*/ 34 h 188"/>
              <a:gd name="T6" fmla="*/ 329 w 423"/>
              <a:gd name="T7" fmla="*/ 39 h 188"/>
              <a:gd name="T8" fmla="*/ 355 w 423"/>
              <a:gd name="T9" fmla="*/ 37 h 188"/>
              <a:gd name="T10" fmla="*/ 380 w 423"/>
              <a:gd name="T11" fmla="*/ 28 h 188"/>
              <a:gd name="T12" fmla="*/ 404 w 423"/>
              <a:gd name="T13" fmla="*/ 16 h 188"/>
              <a:gd name="T14" fmla="*/ 423 w 423"/>
              <a:gd name="T15" fmla="*/ 0 h 188"/>
              <a:gd name="T16" fmla="*/ 417 w 423"/>
              <a:gd name="T17" fmla="*/ 14 h 188"/>
              <a:gd name="T18" fmla="*/ 409 w 423"/>
              <a:gd name="T19" fmla="*/ 28 h 188"/>
              <a:gd name="T20" fmla="*/ 396 w 423"/>
              <a:gd name="T21" fmla="*/ 41 h 188"/>
              <a:gd name="T22" fmla="*/ 382 w 423"/>
              <a:gd name="T23" fmla="*/ 53 h 188"/>
              <a:gd name="T24" fmla="*/ 409 w 423"/>
              <a:gd name="T25" fmla="*/ 45 h 188"/>
              <a:gd name="T26" fmla="*/ 390 w 423"/>
              <a:gd name="T27" fmla="*/ 63 h 188"/>
              <a:gd name="T28" fmla="*/ 366 w 423"/>
              <a:gd name="T29" fmla="*/ 79 h 188"/>
              <a:gd name="T30" fmla="*/ 339 w 423"/>
              <a:gd name="T31" fmla="*/ 92 h 188"/>
              <a:gd name="T32" fmla="*/ 308 w 423"/>
              <a:gd name="T33" fmla="*/ 98 h 188"/>
              <a:gd name="T34" fmla="*/ 280 w 423"/>
              <a:gd name="T35" fmla="*/ 98 h 188"/>
              <a:gd name="T36" fmla="*/ 251 w 423"/>
              <a:gd name="T37" fmla="*/ 92 h 188"/>
              <a:gd name="T38" fmla="*/ 241 w 423"/>
              <a:gd name="T39" fmla="*/ 88 h 188"/>
              <a:gd name="T40" fmla="*/ 235 w 423"/>
              <a:gd name="T41" fmla="*/ 83 h 188"/>
              <a:gd name="T42" fmla="*/ 233 w 423"/>
              <a:gd name="T43" fmla="*/ 92 h 188"/>
              <a:gd name="T44" fmla="*/ 225 w 423"/>
              <a:gd name="T45" fmla="*/ 104 h 188"/>
              <a:gd name="T46" fmla="*/ 216 w 423"/>
              <a:gd name="T47" fmla="*/ 92 h 188"/>
              <a:gd name="T48" fmla="*/ 214 w 423"/>
              <a:gd name="T49" fmla="*/ 77 h 188"/>
              <a:gd name="T50" fmla="*/ 190 w 423"/>
              <a:gd name="T51" fmla="*/ 104 h 188"/>
              <a:gd name="T52" fmla="*/ 198 w 423"/>
              <a:gd name="T53" fmla="*/ 77 h 188"/>
              <a:gd name="T54" fmla="*/ 184 w 423"/>
              <a:gd name="T55" fmla="*/ 98 h 188"/>
              <a:gd name="T56" fmla="*/ 163 w 423"/>
              <a:gd name="T57" fmla="*/ 118 h 188"/>
              <a:gd name="T58" fmla="*/ 127 w 423"/>
              <a:gd name="T59" fmla="*/ 145 h 188"/>
              <a:gd name="T60" fmla="*/ 88 w 423"/>
              <a:gd name="T61" fmla="*/ 167 h 188"/>
              <a:gd name="T62" fmla="*/ 45 w 423"/>
              <a:gd name="T63" fmla="*/ 183 h 188"/>
              <a:gd name="T64" fmla="*/ 24 w 423"/>
              <a:gd name="T65" fmla="*/ 188 h 188"/>
              <a:gd name="T66" fmla="*/ 53 w 423"/>
              <a:gd name="T67" fmla="*/ 169 h 188"/>
              <a:gd name="T68" fmla="*/ 76 w 423"/>
              <a:gd name="T69" fmla="*/ 151 h 188"/>
              <a:gd name="T70" fmla="*/ 86 w 423"/>
              <a:gd name="T71" fmla="*/ 139 h 188"/>
              <a:gd name="T72" fmla="*/ 92 w 423"/>
              <a:gd name="T73" fmla="*/ 124 h 188"/>
              <a:gd name="T74" fmla="*/ 71 w 423"/>
              <a:gd name="T75" fmla="*/ 134 h 188"/>
              <a:gd name="T76" fmla="*/ 53 w 423"/>
              <a:gd name="T77" fmla="*/ 139 h 188"/>
              <a:gd name="T78" fmla="*/ 16 w 423"/>
              <a:gd name="T79" fmla="*/ 145 h 188"/>
              <a:gd name="T80" fmla="*/ 71 w 423"/>
              <a:gd name="T81" fmla="*/ 116 h 188"/>
              <a:gd name="T82" fmla="*/ 33 w 423"/>
              <a:gd name="T83" fmla="*/ 114 h 188"/>
              <a:gd name="T84" fmla="*/ 0 w 423"/>
              <a:gd name="T85" fmla="*/ 104 h 188"/>
              <a:gd name="T86" fmla="*/ 33 w 423"/>
              <a:gd name="T87" fmla="*/ 104 h 188"/>
              <a:gd name="T88" fmla="*/ 67 w 423"/>
              <a:gd name="T89" fmla="*/ 100 h 188"/>
              <a:gd name="T90" fmla="*/ 98 w 423"/>
              <a:gd name="T91" fmla="*/ 88 h 188"/>
              <a:gd name="T92" fmla="*/ 129 w 423"/>
              <a:gd name="T93" fmla="*/ 71 h 188"/>
              <a:gd name="T94" fmla="*/ 155 w 423"/>
              <a:gd name="T95" fmla="*/ 49 h 188"/>
              <a:gd name="T96" fmla="*/ 178 w 423"/>
              <a:gd name="T97" fmla="*/ 24 h 188"/>
              <a:gd name="T98" fmla="*/ 190 w 423"/>
              <a:gd name="T99" fmla="*/ 6 h 188"/>
              <a:gd name="T100" fmla="*/ 210 w 423"/>
              <a:gd name="T101" fmla="*/ 0 h 1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3"/>
              <a:gd name="T154" fmla="*/ 0 h 188"/>
              <a:gd name="T155" fmla="*/ 423 w 423"/>
              <a:gd name="T156" fmla="*/ 188 h 1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3" h="188">
                <a:moveTo>
                  <a:pt x="257" y="12"/>
                </a:moveTo>
                <a:lnTo>
                  <a:pt x="280" y="26"/>
                </a:lnTo>
                <a:lnTo>
                  <a:pt x="304" y="34"/>
                </a:lnTo>
                <a:lnTo>
                  <a:pt x="329" y="39"/>
                </a:lnTo>
                <a:lnTo>
                  <a:pt x="355" y="37"/>
                </a:lnTo>
                <a:lnTo>
                  <a:pt x="380" y="28"/>
                </a:lnTo>
                <a:lnTo>
                  <a:pt x="404" y="16"/>
                </a:lnTo>
                <a:lnTo>
                  <a:pt x="423" y="0"/>
                </a:lnTo>
                <a:lnTo>
                  <a:pt x="417" y="14"/>
                </a:lnTo>
                <a:lnTo>
                  <a:pt x="409" y="28"/>
                </a:lnTo>
                <a:lnTo>
                  <a:pt x="396" y="41"/>
                </a:lnTo>
                <a:lnTo>
                  <a:pt x="382" y="53"/>
                </a:lnTo>
                <a:lnTo>
                  <a:pt x="409" y="45"/>
                </a:lnTo>
                <a:lnTo>
                  <a:pt x="390" y="63"/>
                </a:lnTo>
                <a:lnTo>
                  <a:pt x="366" y="79"/>
                </a:lnTo>
                <a:lnTo>
                  <a:pt x="339" y="92"/>
                </a:lnTo>
                <a:lnTo>
                  <a:pt x="308" y="98"/>
                </a:lnTo>
                <a:lnTo>
                  <a:pt x="280" y="98"/>
                </a:lnTo>
                <a:lnTo>
                  <a:pt x="251" y="92"/>
                </a:lnTo>
                <a:lnTo>
                  <a:pt x="241" y="88"/>
                </a:lnTo>
                <a:lnTo>
                  <a:pt x="235" y="83"/>
                </a:lnTo>
                <a:lnTo>
                  <a:pt x="233" y="92"/>
                </a:lnTo>
                <a:lnTo>
                  <a:pt x="225" y="104"/>
                </a:lnTo>
                <a:lnTo>
                  <a:pt x="216" y="92"/>
                </a:lnTo>
                <a:lnTo>
                  <a:pt x="214" y="77"/>
                </a:lnTo>
                <a:lnTo>
                  <a:pt x="190" y="104"/>
                </a:lnTo>
                <a:lnTo>
                  <a:pt x="198" y="77"/>
                </a:lnTo>
                <a:lnTo>
                  <a:pt x="184" y="98"/>
                </a:lnTo>
                <a:lnTo>
                  <a:pt x="163" y="118"/>
                </a:lnTo>
                <a:lnTo>
                  <a:pt x="127" y="145"/>
                </a:lnTo>
                <a:lnTo>
                  <a:pt x="88" y="167"/>
                </a:lnTo>
                <a:lnTo>
                  <a:pt x="45" y="183"/>
                </a:lnTo>
                <a:lnTo>
                  <a:pt x="24" y="188"/>
                </a:lnTo>
                <a:lnTo>
                  <a:pt x="53" y="169"/>
                </a:lnTo>
                <a:lnTo>
                  <a:pt x="76" y="151"/>
                </a:lnTo>
                <a:lnTo>
                  <a:pt x="86" y="139"/>
                </a:lnTo>
                <a:lnTo>
                  <a:pt x="92" y="124"/>
                </a:lnTo>
                <a:lnTo>
                  <a:pt x="71" y="134"/>
                </a:lnTo>
                <a:lnTo>
                  <a:pt x="53" y="139"/>
                </a:lnTo>
                <a:lnTo>
                  <a:pt x="16" y="145"/>
                </a:lnTo>
                <a:lnTo>
                  <a:pt x="71" y="116"/>
                </a:lnTo>
                <a:lnTo>
                  <a:pt x="33" y="114"/>
                </a:lnTo>
                <a:lnTo>
                  <a:pt x="0" y="104"/>
                </a:lnTo>
                <a:lnTo>
                  <a:pt x="33" y="104"/>
                </a:lnTo>
                <a:lnTo>
                  <a:pt x="67" y="100"/>
                </a:lnTo>
                <a:lnTo>
                  <a:pt x="98" y="88"/>
                </a:lnTo>
                <a:lnTo>
                  <a:pt x="129" y="71"/>
                </a:lnTo>
                <a:lnTo>
                  <a:pt x="155" y="49"/>
                </a:lnTo>
                <a:lnTo>
                  <a:pt x="178" y="24"/>
                </a:lnTo>
                <a:lnTo>
                  <a:pt x="190" y="6"/>
                </a:lnTo>
                <a:lnTo>
                  <a:pt x="21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6403976" y="2976563"/>
            <a:ext cx="284163" cy="273050"/>
          </a:xfrm>
          <a:custGeom>
            <a:avLst/>
            <a:gdLst>
              <a:gd name="T0" fmla="*/ 59 w 159"/>
              <a:gd name="T1" fmla="*/ 9 h 172"/>
              <a:gd name="T2" fmla="*/ 73 w 159"/>
              <a:gd name="T3" fmla="*/ 3 h 172"/>
              <a:gd name="T4" fmla="*/ 88 w 159"/>
              <a:gd name="T5" fmla="*/ 0 h 172"/>
              <a:gd name="T6" fmla="*/ 79 w 159"/>
              <a:gd name="T7" fmla="*/ 15 h 172"/>
              <a:gd name="T8" fmla="*/ 77 w 159"/>
              <a:gd name="T9" fmla="*/ 27 h 172"/>
              <a:gd name="T10" fmla="*/ 77 w 159"/>
              <a:gd name="T11" fmla="*/ 41 h 172"/>
              <a:gd name="T12" fmla="*/ 79 w 159"/>
              <a:gd name="T13" fmla="*/ 54 h 172"/>
              <a:gd name="T14" fmla="*/ 90 w 159"/>
              <a:gd name="T15" fmla="*/ 39 h 172"/>
              <a:gd name="T16" fmla="*/ 102 w 159"/>
              <a:gd name="T17" fmla="*/ 31 h 172"/>
              <a:gd name="T18" fmla="*/ 112 w 159"/>
              <a:gd name="T19" fmla="*/ 29 h 172"/>
              <a:gd name="T20" fmla="*/ 126 w 159"/>
              <a:gd name="T21" fmla="*/ 25 h 172"/>
              <a:gd name="T22" fmla="*/ 122 w 159"/>
              <a:gd name="T23" fmla="*/ 35 h 172"/>
              <a:gd name="T24" fmla="*/ 118 w 159"/>
              <a:gd name="T25" fmla="*/ 47 h 172"/>
              <a:gd name="T26" fmla="*/ 116 w 159"/>
              <a:gd name="T27" fmla="*/ 60 h 172"/>
              <a:gd name="T28" fmla="*/ 118 w 159"/>
              <a:gd name="T29" fmla="*/ 74 h 172"/>
              <a:gd name="T30" fmla="*/ 128 w 159"/>
              <a:gd name="T31" fmla="*/ 70 h 172"/>
              <a:gd name="T32" fmla="*/ 139 w 159"/>
              <a:gd name="T33" fmla="*/ 66 h 172"/>
              <a:gd name="T34" fmla="*/ 149 w 159"/>
              <a:gd name="T35" fmla="*/ 58 h 172"/>
              <a:gd name="T36" fmla="*/ 159 w 159"/>
              <a:gd name="T37" fmla="*/ 47 h 172"/>
              <a:gd name="T38" fmla="*/ 157 w 159"/>
              <a:gd name="T39" fmla="*/ 62 h 172"/>
              <a:gd name="T40" fmla="*/ 155 w 159"/>
              <a:gd name="T41" fmla="*/ 78 h 172"/>
              <a:gd name="T42" fmla="*/ 151 w 159"/>
              <a:gd name="T43" fmla="*/ 92 h 172"/>
              <a:gd name="T44" fmla="*/ 147 w 159"/>
              <a:gd name="T45" fmla="*/ 107 h 172"/>
              <a:gd name="T46" fmla="*/ 134 w 159"/>
              <a:gd name="T47" fmla="*/ 119 h 172"/>
              <a:gd name="T48" fmla="*/ 126 w 159"/>
              <a:gd name="T49" fmla="*/ 125 h 172"/>
              <a:gd name="T50" fmla="*/ 118 w 159"/>
              <a:gd name="T51" fmla="*/ 133 h 172"/>
              <a:gd name="T52" fmla="*/ 114 w 159"/>
              <a:gd name="T53" fmla="*/ 139 h 172"/>
              <a:gd name="T54" fmla="*/ 108 w 159"/>
              <a:gd name="T55" fmla="*/ 147 h 172"/>
              <a:gd name="T56" fmla="*/ 100 w 159"/>
              <a:gd name="T57" fmla="*/ 172 h 172"/>
              <a:gd name="T58" fmla="*/ 98 w 159"/>
              <a:gd name="T59" fmla="*/ 147 h 172"/>
              <a:gd name="T60" fmla="*/ 100 w 159"/>
              <a:gd name="T61" fmla="*/ 119 h 172"/>
              <a:gd name="T62" fmla="*/ 92 w 159"/>
              <a:gd name="T63" fmla="*/ 121 h 172"/>
              <a:gd name="T64" fmla="*/ 83 w 159"/>
              <a:gd name="T65" fmla="*/ 131 h 172"/>
              <a:gd name="T66" fmla="*/ 75 w 159"/>
              <a:gd name="T67" fmla="*/ 139 h 172"/>
              <a:gd name="T68" fmla="*/ 67 w 159"/>
              <a:gd name="T69" fmla="*/ 154 h 172"/>
              <a:gd name="T70" fmla="*/ 67 w 159"/>
              <a:gd name="T71" fmla="*/ 123 h 172"/>
              <a:gd name="T72" fmla="*/ 69 w 159"/>
              <a:gd name="T73" fmla="*/ 107 h 172"/>
              <a:gd name="T74" fmla="*/ 73 w 159"/>
              <a:gd name="T75" fmla="*/ 92 h 172"/>
              <a:gd name="T76" fmla="*/ 67 w 159"/>
              <a:gd name="T77" fmla="*/ 80 h 172"/>
              <a:gd name="T78" fmla="*/ 61 w 159"/>
              <a:gd name="T79" fmla="*/ 90 h 172"/>
              <a:gd name="T80" fmla="*/ 49 w 159"/>
              <a:gd name="T81" fmla="*/ 100 h 172"/>
              <a:gd name="T82" fmla="*/ 32 w 159"/>
              <a:gd name="T83" fmla="*/ 113 h 172"/>
              <a:gd name="T84" fmla="*/ 32 w 159"/>
              <a:gd name="T85" fmla="*/ 103 h 172"/>
              <a:gd name="T86" fmla="*/ 32 w 159"/>
              <a:gd name="T87" fmla="*/ 92 h 172"/>
              <a:gd name="T88" fmla="*/ 34 w 159"/>
              <a:gd name="T89" fmla="*/ 84 h 172"/>
              <a:gd name="T90" fmla="*/ 38 w 159"/>
              <a:gd name="T91" fmla="*/ 74 h 172"/>
              <a:gd name="T92" fmla="*/ 6 w 159"/>
              <a:gd name="T93" fmla="*/ 86 h 172"/>
              <a:gd name="T94" fmla="*/ 0 w 159"/>
              <a:gd name="T95" fmla="*/ 88 h 172"/>
              <a:gd name="T96" fmla="*/ 2 w 159"/>
              <a:gd name="T97" fmla="*/ 72 h 172"/>
              <a:gd name="T98" fmla="*/ 8 w 159"/>
              <a:gd name="T99" fmla="*/ 52 h 172"/>
              <a:gd name="T100" fmla="*/ 18 w 159"/>
              <a:gd name="T101" fmla="*/ 35 h 172"/>
              <a:gd name="T102" fmla="*/ 34 w 159"/>
              <a:gd name="T103" fmla="*/ 23 h 172"/>
              <a:gd name="T104" fmla="*/ 53 w 159"/>
              <a:gd name="T105" fmla="*/ 13 h 172"/>
              <a:gd name="T106" fmla="*/ 59 w 159"/>
              <a:gd name="T107" fmla="*/ 9 h 1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9"/>
              <a:gd name="T163" fmla="*/ 0 h 172"/>
              <a:gd name="T164" fmla="*/ 159 w 159"/>
              <a:gd name="T165" fmla="*/ 172 h 1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9" h="172">
                <a:moveTo>
                  <a:pt x="59" y="9"/>
                </a:moveTo>
                <a:lnTo>
                  <a:pt x="73" y="3"/>
                </a:lnTo>
                <a:lnTo>
                  <a:pt x="88" y="0"/>
                </a:lnTo>
                <a:lnTo>
                  <a:pt x="79" y="15"/>
                </a:lnTo>
                <a:lnTo>
                  <a:pt x="77" y="27"/>
                </a:lnTo>
                <a:lnTo>
                  <a:pt x="77" y="41"/>
                </a:lnTo>
                <a:lnTo>
                  <a:pt x="79" y="54"/>
                </a:lnTo>
                <a:lnTo>
                  <a:pt x="90" y="39"/>
                </a:lnTo>
                <a:lnTo>
                  <a:pt x="102" y="31"/>
                </a:lnTo>
                <a:lnTo>
                  <a:pt x="112" y="29"/>
                </a:lnTo>
                <a:lnTo>
                  <a:pt x="126" y="25"/>
                </a:lnTo>
                <a:lnTo>
                  <a:pt x="122" y="35"/>
                </a:lnTo>
                <a:lnTo>
                  <a:pt x="118" y="47"/>
                </a:lnTo>
                <a:lnTo>
                  <a:pt x="116" y="60"/>
                </a:lnTo>
                <a:lnTo>
                  <a:pt x="118" y="74"/>
                </a:lnTo>
                <a:lnTo>
                  <a:pt x="128" y="70"/>
                </a:lnTo>
                <a:lnTo>
                  <a:pt x="139" y="66"/>
                </a:lnTo>
                <a:lnTo>
                  <a:pt x="149" y="58"/>
                </a:lnTo>
                <a:lnTo>
                  <a:pt x="159" y="47"/>
                </a:lnTo>
                <a:lnTo>
                  <a:pt x="157" y="62"/>
                </a:lnTo>
                <a:lnTo>
                  <a:pt x="155" y="78"/>
                </a:lnTo>
                <a:lnTo>
                  <a:pt x="151" y="92"/>
                </a:lnTo>
                <a:lnTo>
                  <a:pt x="147" y="107"/>
                </a:lnTo>
                <a:lnTo>
                  <a:pt x="134" y="119"/>
                </a:lnTo>
                <a:lnTo>
                  <a:pt x="126" y="125"/>
                </a:lnTo>
                <a:lnTo>
                  <a:pt x="118" y="133"/>
                </a:lnTo>
                <a:lnTo>
                  <a:pt x="114" y="139"/>
                </a:lnTo>
                <a:lnTo>
                  <a:pt x="108" y="147"/>
                </a:lnTo>
                <a:lnTo>
                  <a:pt x="100" y="172"/>
                </a:lnTo>
                <a:lnTo>
                  <a:pt x="98" y="147"/>
                </a:lnTo>
                <a:lnTo>
                  <a:pt x="100" y="119"/>
                </a:lnTo>
                <a:lnTo>
                  <a:pt x="92" y="121"/>
                </a:lnTo>
                <a:lnTo>
                  <a:pt x="83" y="131"/>
                </a:lnTo>
                <a:lnTo>
                  <a:pt x="75" y="139"/>
                </a:lnTo>
                <a:lnTo>
                  <a:pt x="67" y="154"/>
                </a:lnTo>
                <a:lnTo>
                  <a:pt x="67" y="123"/>
                </a:lnTo>
                <a:lnTo>
                  <a:pt x="69" y="107"/>
                </a:lnTo>
                <a:lnTo>
                  <a:pt x="73" y="92"/>
                </a:lnTo>
                <a:lnTo>
                  <a:pt x="67" y="80"/>
                </a:lnTo>
                <a:lnTo>
                  <a:pt x="61" y="90"/>
                </a:lnTo>
                <a:lnTo>
                  <a:pt x="49" y="100"/>
                </a:lnTo>
                <a:lnTo>
                  <a:pt x="32" y="113"/>
                </a:lnTo>
                <a:lnTo>
                  <a:pt x="32" y="103"/>
                </a:lnTo>
                <a:lnTo>
                  <a:pt x="32" y="92"/>
                </a:lnTo>
                <a:lnTo>
                  <a:pt x="34" y="84"/>
                </a:lnTo>
                <a:lnTo>
                  <a:pt x="38" y="74"/>
                </a:lnTo>
                <a:lnTo>
                  <a:pt x="6" y="86"/>
                </a:lnTo>
                <a:lnTo>
                  <a:pt x="0" y="88"/>
                </a:lnTo>
                <a:lnTo>
                  <a:pt x="2" y="72"/>
                </a:lnTo>
                <a:lnTo>
                  <a:pt x="8" y="52"/>
                </a:lnTo>
                <a:lnTo>
                  <a:pt x="18" y="35"/>
                </a:lnTo>
                <a:lnTo>
                  <a:pt x="34" y="23"/>
                </a:lnTo>
                <a:lnTo>
                  <a:pt x="53" y="13"/>
                </a:lnTo>
                <a:lnTo>
                  <a:pt x="59" y="9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25400">
            <a:solidFill>
              <a:srgbClr val="98989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6403976" y="2976563"/>
            <a:ext cx="284163" cy="273050"/>
          </a:xfrm>
          <a:custGeom>
            <a:avLst/>
            <a:gdLst>
              <a:gd name="T0" fmla="*/ 61 w 159"/>
              <a:gd name="T1" fmla="*/ 9 h 172"/>
              <a:gd name="T2" fmla="*/ 73 w 159"/>
              <a:gd name="T3" fmla="*/ 3 h 172"/>
              <a:gd name="T4" fmla="*/ 88 w 159"/>
              <a:gd name="T5" fmla="*/ 0 h 172"/>
              <a:gd name="T6" fmla="*/ 79 w 159"/>
              <a:gd name="T7" fmla="*/ 15 h 172"/>
              <a:gd name="T8" fmla="*/ 77 w 159"/>
              <a:gd name="T9" fmla="*/ 27 h 172"/>
              <a:gd name="T10" fmla="*/ 77 w 159"/>
              <a:gd name="T11" fmla="*/ 41 h 172"/>
              <a:gd name="T12" fmla="*/ 79 w 159"/>
              <a:gd name="T13" fmla="*/ 54 h 172"/>
              <a:gd name="T14" fmla="*/ 92 w 159"/>
              <a:gd name="T15" fmla="*/ 39 h 172"/>
              <a:gd name="T16" fmla="*/ 102 w 159"/>
              <a:gd name="T17" fmla="*/ 31 h 172"/>
              <a:gd name="T18" fmla="*/ 112 w 159"/>
              <a:gd name="T19" fmla="*/ 29 h 172"/>
              <a:gd name="T20" fmla="*/ 128 w 159"/>
              <a:gd name="T21" fmla="*/ 25 h 172"/>
              <a:gd name="T22" fmla="*/ 122 w 159"/>
              <a:gd name="T23" fmla="*/ 35 h 172"/>
              <a:gd name="T24" fmla="*/ 118 w 159"/>
              <a:gd name="T25" fmla="*/ 47 h 172"/>
              <a:gd name="T26" fmla="*/ 116 w 159"/>
              <a:gd name="T27" fmla="*/ 60 h 172"/>
              <a:gd name="T28" fmla="*/ 120 w 159"/>
              <a:gd name="T29" fmla="*/ 74 h 172"/>
              <a:gd name="T30" fmla="*/ 130 w 159"/>
              <a:gd name="T31" fmla="*/ 70 h 172"/>
              <a:gd name="T32" fmla="*/ 139 w 159"/>
              <a:gd name="T33" fmla="*/ 66 h 172"/>
              <a:gd name="T34" fmla="*/ 151 w 159"/>
              <a:gd name="T35" fmla="*/ 58 h 172"/>
              <a:gd name="T36" fmla="*/ 159 w 159"/>
              <a:gd name="T37" fmla="*/ 47 h 172"/>
              <a:gd name="T38" fmla="*/ 159 w 159"/>
              <a:gd name="T39" fmla="*/ 62 h 172"/>
              <a:gd name="T40" fmla="*/ 157 w 159"/>
              <a:gd name="T41" fmla="*/ 78 h 172"/>
              <a:gd name="T42" fmla="*/ 153 w 159"/>
              <a:gd name="T43" fmla="*/ 92 h 172"/>
              <a:gd name="T44" fmla="*/ 147 w 159"/>
              <a:gd name="T45" fmla="*/ 107 h 172"/>
              <a:gd name="T46" fmla="*/ 137 w 159"/>
              <a:gd name="T47" fmla="*/ 119 h 172"/>
              <a:gd name="T48" fmla="*/ 128 w 159"/>
              <a:gd name="T49" fmla="*/ 125 h 172"/>
              <a:gd name="T50" fmla="*/ 118 w 159"/>
              <a:gd name="T51" fmla="*/ 133 h 172"/>
              <a:gd name="T52" fmla="*/ 114 w 159"/>
              <a:gd name="T53" fmla="*/ 139 h 172"/>
              <a:gd name="T54" fmla="*/ 110 w 159"/>
              <a:gd name="T55" fmla="*/ 147 h 172"/>
              <a:gd name="T56" fmla="*/ 100 w 159"/>
              <a:gd name="T57" fmla="*/ 172 h 172"/>
              <a:gd name="T58" fmla="*/ 98 w 159"/>
              <a:gd name="T59" fmla="*/ 147 h 172"/>
              <a:gd name="T60" fmla="*/ 100 w 159"/>
              <a:gd name="T61" fmla="*/ 119 h 172"/>
              <a:gd name="T62" fmla="*/ 92 w 159"/>
              <a:gd name="T63" fmla="*/ 121 h 172"/>
              <a:gd name="T64" fmla="*/ 83 w 159"/>
              <a:gd name="T65" fmla="*/ 131 h 172"/>
              <a:gd name="T66" fmla="*/ 75 w 159"/>
              <a:gd name="T67" fmla="*/ 139 h 172"/>
              <a:gd name="T68" fmla="*/ 67 w 159"/>
              <a:gd name="T69" fmla="*/ 154 h 172"/>
              <a:gd name="T70" fmla="*/ 67 w 159"/>
              <a:gd name="T71" fmla="*/ 123 h 172"/>
              <a:gd name="T72" fmla="*/ 69 w 159"/>
              <a:gd name="T73" fmla="*/ 107 h 172"/>
              <a:gd name="T74" fmla="*/ 73 w 159"/>
              <a:gd name="T75" fmla="*/ 92 h 172"/>
              <a:gd name="T76" fmla="*/ 67 w 159"/>
              <a:gd name="T77" fmla="*/ 80 h 172"/>
              <a:gd name="T78" fmla="*/ 61 w 159"/>
              <a:gd name="T79" fmla="*/ 90 h 172"/>
              <a:gd name="T80" fmla="*/ 51 w 159"/>
              <a:gd name="T81" fmla="*/ 100 h 172"/>
              <a:gd name="T82" fmla="*/ 34 w 159"/>
              <a:gd name="T83" fmla="*/ 113 h 172"/>
              <a:gd name="T84" fmla="*/ 32 w 159"/>
              <a:gd name="T85" fmla="*/ 103 h 172"/>
              <a:gd name="T86" fmla="*/ 34 w 159"/>
              <a:gd name="T87" fmla="*/ 92 h 172"/>
              <a:gd name="T88" fmla="*/ 36 w 159"/>
              <a:gd name="T89" fmla="*/ 84 h 172"/>
              <a:gd name="T90" fmla="*/ 41 w 159"/>
              <a:gd name="T91" fmla="*/ 74 h 172"/>
              <a:gd name="T92" fmla="*/ 8 w 159"/>
              <a:gd name="T93" fmla="*/ 86 h 172"/>
              <a:gd name="T94" fmla="*/ 0 w 159"/>
              <a:gd name="T95" fmla="*/ 88 h 172"/>
              <a:gd name="T96" fmla="*/ 2 w 159"/>
              <a:gd name="T97" fmla="*/ 72 h 172"/>
              <a:gd name="T98" fmla="*/ 8 w 159"/>
              <a:gd name="T99" fmla="*/ 52 h 172"/>
              <a:gd name="T100" fmla="*/ 20 w 159"/>
              <a:gd name="T101" fmla="*/ 35 h 172"/>
              <a:gd name="T102" fmla="*/ 34 w 159"/>
              <a:gd name="T103" fmla="*/ 23 h 172"/>
              <a:gd name="T104" fmla="*/ 55 w 159"/>
              <a:gd name="T105" fmla="*/ 13 h 1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9"/>
              <a:gd name="T160" fmla="*/ 0 h 172"/>
              <a:gd name="T161" fmla="*/ 159 w 159"/>
              <a:gd name="T162" fmla="*/ 172 h 1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9" h="172">
                <a:moveTo>
                  <a:pt x="61" y="9"/>
                </a:moveTo>
                <a:lnTo>
                  <a:pt x="73" y="3"/>
                </a:lnTo>
                <a:lnTo>
                  <a:pt x="88" y="0"/>
                </a:lnTo>
                <a:lnTo>
                  <a:pt x="79" y="15"/>
                </a:lnTo>
                <a:lnTo>
                  <a:pt x="77" y="27"/>
                </a:lnTo>
                <a:lnTo>
                  <a:pt x="77" y="41"/>
                </a:lnTo>
                <a:lnTo>
                  <a:pt x="79" y="54"/>
                </a:lnTo>
                <a:lnTo>
                  <a:pt x="92" y="39"/>
                </a:lnTo>
                <a:lnTo>
                  <a:pt x="102" y="31"/>
                </a:lnTo>
                <a:lnTo>
                  <a:pt x="112" y="29"/>
                </a:lnTo>
                <a:lnTo>
                  <a:pt x="128" y="25"/>
                </a:lnTo>
                <a:lnTo>
                  <a:pt x="122" y="35"/>
                </a:lnTo>
                <a:lnTo>
                  <a:pt x="118" y="47"/>
                </a:lnTo>
                <a:lnTo>
                  <a:pt x="116" y="60"/>
                </a:lnTo>
                <a:lnTo>
                  <a:pt x="120" y="74"/>
                </a:lnTo>
                <a:lnTo>
                  <a:pt x="130" y="70"/>
                </a:lnTo>
                <a:lnTo>
                  <a:pt x="139" y="66"/>
                </a:lnTo>
                <a:lnTo>
                  <a:pt x="151" y="58"/>
                </a:lnTo>
                <a:lnTo>
                  <a:pt x="159" y="47"/>
                </a:lnTo>
                <a:lnTo>
                  <a:pt x="159" y="62"/>
                </a:lnTo>
                <a:lnTo>
                  <a:pt x="157" y="78"/>
                </a:lnTo>
                <a:lnTo>
                  <a:pt x="153" y="92"/>
                </a:lnTo>
                <a:lnTo>
                  <a:pt x="147" y="107"/>
                </a:lnTo>
                <a:lnTo>
                  <a:pt x="137" y="119"/>
                </a:lnTo>
                <a:lnTo>
                  <a:pt x="128" y="125"/>
                </a:lnTo>
                <a:lnTo>
                  <a:pt x="118" y="133"/>
                </a:lnTo>
                <a:lnTo>
                  <a:pt x="114" y="139"/>
                </a:lnTo>
                <a:lnTo>
                  <a:pt x="110" y="147"/>
                </a:lnTo>
                <a:lnTo>
                  <a:pt x="100" y="172"/>
                </a:lnTo>
                <a:lnTo>
                  <a:pt x="98" y="147"/>
                </a:lnTo>
                <a:lnTo>
                  <a:pt x="100" y="119"/>
                </a:lnTo>
                <a:lnTo>
                  <a:pt x="92" y="121"/>
                </a:lnTo>
                <a:lnTo>
                  <a:pt x="83" y="131"/>
                </a:lnTo>
                <a:lnTo>
                  <a:pt x="75" y="139"/>
                </a:lnTo>
                <a:lnTo>
                  <a:pt x="67" y="154"/>
                </a:lnTo>
                <a:lnTo>
                  <a:pt x="67" y="123"/>
                </a:lnTo>
                <a:lnTo>
                  <a:pt x="69" y="107"/>
                </a:lnTo>
                <a:lnTo>
                  <a:pt x="73" y="92"/>
                </a:lnTo>
                <a:lnTo>
                  <a:pt x="67" y="80"/>
                </a:lnTo>
                <a:lnTo>
                  <a:pt x="61" y="90"/>
                </a:lnTo>
                <a:lnTo>
                  <a:pt x="51" y="100"/>
                </a:lnTo>
                <a:lnTo>
                  <a:pt x="34" y="113"/>
                </a:lnTo>
                <a:lnTo>
                  <a:pt x="32" y="103"/>
                </a:lnTo>
                <a:lnTo>
                  <a:pt x="34" y="92"/>
                </a:lnTo>
                <a:lnTo>
                  <a:pt x="36" y="84"/>
                </a:lnTo>
                <a:lnTo>
                  <a:pt x="41" y="74"/>
                </a:lnTo>
                <a:lnTo>
                  <a:pt x="8" y="86"/>
                </a:lnTo>
                <a:lnTo>
                  <a:pt x="0" y="88"/>
                </a:lnTo>
                <a:lnTo>
                  <a:pt x="2" y="72"/>
                </a:lnTo>
                <a:lnTo>
                  <a:pt x="8" y="52"/>
                </a:lnTo>
                <a:lnTo>
                  <a:pt x="20" y="35"/>
                </a:lnTo>
                <a:lnTo>
                  <a:pt x="34" y="23"/>
                </a:lnTo>
                <a:lnTo>
                  <a:pt x="55" y="1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6946900" y="1765300"/>
            <a:ext cx="814388" cy="376238"/>
          </a:xfrm>
          <a:custGeom>
            <a:avLst/>
            <a:gdLst>
              <a:gd name="T0" fmla="*/ 33 w 456"/>
              <a:gd name="T1" fmla="*/ 131 h 237"/>
              <a:gd name="T2" fmla="*/ 0 w 456"/>
              <a:gd name="T3" fmla="*/ 104 h 237"/>
              <a:gd name="T4" fmla="*/ 437 w 456"/>
              <a:gd name="T5" fmla="*/ 0 h 237"/>
              <a:gd name="T6" fmla="*/ 431 w 456"/>
              <a:gd name="T7" fmla="*/ 33 h 237"/>
              <a:gd name="T8" fmla="*/ 98 w 456"/>
              <a:gd name="T9" fmla="*/ 204 h 237"/>
              <a:gd name="T10" fmla="*/ 456 w 456"/>
              <a:gd name="T11" fmla="*/ 131 h 237"/>
              <a:gd name="T12" fmla="*/ 443 w 456"/>
              <a:gd name="T13" fmla="*/ 151 h 237"/>
              <a:gd name="T14" fmla="*/ 47 w 456"/>
              <a:gd name="T15" fmla="*/ 237 h 237"/>
              <a:gd name="T16" fmla="*/ 33 w 456"/>
              <a:gd name="T17" fmla="*/ 225 h 237"/>
              <a:gd name="T18" fmla="*/ 331 w 456"/>
              <a:gd name="T19" fmla="*/ 45 h 237"/>
              <a:gd name="T20" fmla="*/ 39 w 456"/>
              <a:gd name="T21" fmla="*/ 131 h 237"/>
              <a:gd name="T22" fmla="*/ 33 w 456"/>
              <a:gd name="T23" fmla="*/ 131 h 2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6"/>
              <a:gd name="T37" fmla="*/ 0 h 237"/>
              <a:gd name="T38" fmla="*/ 456 w 456"/>
              <a:gd name="T39" fmla="*/ 237 h 2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6" h="237">
                <a:moveTo>
                  <a:pt x="33" y="131"/>
                </a:moveTo>
                <a:lnTo>
                  <a:pt x="0" y="104"/>
                </a:lnTo>
                <a:lnTo>
                  <a:pt x="437" y="0"/>
                </a:lnTo>
                <a:lnTo>
                  <a:pt x="431" y="33"/>
                </a:lnTo>
                <a:lnTo>
                  <a:pt x="98" y="204"/>
                </a:lnTo>
                <a:lnTo>
                  <a:pt x="456" y="131"/>
                </a:lnTo>
                <a:lnTo>
                  <a:pt x="443" y="151"/>
                </a:lnTo>
                <a:lnTo>
                  <a:pt x="47" y="237"/>
                </a:lnTo>
                <a:lnTo>
                  <a:pt x="33" y="225"/>
                </a:lnTo>
                <a:lnTo>
                  <a:pt x="331" y="45"/>
                </a:lnTo>
                <a:lnTo>
                  <a:pt x="39" y="131"/>
                </a:lnTo>
                <a:lnTo>
                  <a:pt x="33" y="131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1" name="Freeform 47"/>
          <p:cNvSpPr>
            <a:spLocks/>
          </p:cNvSpPr>
          <p:nvPr/>
        </p:nvSpPr>
        <p:spPr bwMode="auto">
          <a:xfrm>
            <a:off x="7205663" y="2182815"/>
            <a:ext cx="392112" cy="230187"/>
          </a:xfrm>
          <a:custGeom>
            <a:avLst/>
            <a:gdLst>
              <a:gd name="T0" fmla="*/ 20 w 219"/>
              <a:gd name="T1" fmla="*/ 66 h 145"/>
              <a:gd name="T2" fmla="*/ 0 w 219"/>
              <a:gd name="T3" fmla="*/ 54 h 145"/>
              <a:gd name="T4" fmla="*/ 212 w 219"/>
              <a:gd name="T5" fmla="*/ 0 h 145"/>
              <a:gd name="T6" fmla="*/ 206 w 219"/>
              <a:gd name="T7" fmla="*/ 21 h 145"/>
              <a:gd name="T8" fmla="*/ 53 w 219"/>
              <a:gd name="T9" fmla="*/ 113 h 145"/>
              <a:gd name="T10" fmla="*/ 219 w 219"/>
              <a:gd name="T11" fmla="*/ 66 h 145"/>
              <a:gd name="T12" fmla="*/ 206 w 219"/>
              <a:gd name="T13" fmla="*/ 86 h 145"/>
              <a:gd name="T14" fmla="*/ 20 w 219"/>
              <a:gd name="T15" fmla="*/ 145 h 145"/>
              <a:gd name="T16" fmla="*/ 14 w 219"/>
              <a:gd name="T17" fmla="*/ 125 h 145"/>
              <a:gd name="T18" fmla="*/ 159 w 219"/>
              <a:gd name="T19" fmla="*/ 27 h 145"/>
              <a:gd name="T20" fmla="*/ 35 w 219"/>
              <a:gd name="T21" fmla="*/ 66 h 145"/>
              <a:gd name="T22" fmla="*/ 20 w 219"/>
              <a:gd name="T23" fmla="*/ 66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9"/>
              <a:gd name="T37" fmla="*/ 0 h 145"/>
              <a:gd name="T38" fmla="*/ 219 w 219"/>
              <a:gd name="T39" fmla="*/ 145 h 1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9" h="145">
                <a:moveTo>
                  <a:pt x="20" y="66"/>
                </a:moveTo>
                <a:lnTo>
                  <a:pt x="0" y="54"/>
                </a:lnTo>
                <a:lnTo>
                  <a:pt x="212" y="0"/>
                </a:lnTo>
                <a:lnTo>
                  <a:pt x="206" y="21"/>
                </a:lnTo>
                <a:lnTo>
                  <a:pt x="53" y="113"/>
                </a:lnTo>
                <a:lnTo>
                  <a:pt x="219" y="66"/>
                </a:lnTo>
                <a:lnTo>
                  <a:pt x="206" y="86"/>
                </a:lnTo>
                <a:lnTo>
                  <a:pt x="20" y="145"/>
                </a:lnTo>
                <a:lnTo>
                  <a:pt x="14" y="125"/>
                </a:lnTo>
                <a:lnTo>
                  <a:pt x="159" y="27"/>
                </a:lnTo>
                <a:lnTo>
                  <a:pt x="35" y="66"/>
                </a:lnTo>
                <a:lnTo>
                  <a:pt x="20" y="66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2" name="Freeform 48"/>
          <p:cNvSpPr>
            <a:spLocks/>
          </p:cNvSpPr>
          <p:nvPr/>
        </p:nvSpPr>
        <p:spPr bwMode="auto">
          <a:xfrm>
            <a:off x="7254876" y="2508252"/>
            <a:ext cx="273050" cy="155575"/>
          </a:xfrm>
          <a:custGeom>
            <a:avLst/>
            <a:gdLst>
              <a:gd name="T0" fmla="*/ 14 w 153"/>
              <a:gd name="T1" fmla="*/ 38 h 98"/>
              <a:gd name="T2" fmla="*/ 0 w 153"/>
              <a:gd name="T3" fmla="*/ 26 h 98"/>
              <a:gd name="T4" fmla="*/ 112 w 153"/>
              <a:gd name="T5" fmla="*/ 0 h 98"/>
              <a:gd name="T6" fmla="*/ 112 w 153"/>
              <a:gd name="T7" fmla="*/ 20 h 98"/>
              <a:gd name="T8" fmla="*/ 53 w 153"/>
              <a:gd name="T9" fmla="*/ 73 h 98"/>
              <a:gd name="T10" fmla="*/ 153 w 153"/>
              <a:gd name="T11" fmla="*/ 32 h 98"/>
              <a:gd name="T12" fmla="*/ 138 w 153"/>
              <a:gd name="T13" fmla="*/ 53 h 98"/>
              <a:gd name="T14" fmla="*/ 32 w 153"/>
              <a:gd name="T15" fmla="*/ 98 h 98"/>
              <a:gd name="T16" fmla="*/ 20 w 153"/>
              <a:gd name="T17" fmla="*/ 85 h 98"/>
              <a:gd name="T18" fmla="*/ 79 w 153"/>
              <a:gd name="T19" fmla="*/ 26 h 98"/>
              <a:gd name="T20" fmla="*/ 26 w 153"/>
              <a:gd name="T21" fmla="*/ 46 h 98"/>
              <a:gd name="T22" fmla="*/ 14 w 153"/>
              <a:gd name="T23" fmla="*/ 38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"/>
              <a:gd name="T37" fmla="*/ 0 h 98"/>
              <a:gd name="T38" fmla="*/ 153 w 153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" h="98">
                <a:moveTo>
                  <a:pt x="14" y="38"/>
                </a:moveTo>
                <a:lnTo>
                  <a:pt x="0" y="26"/>
                </a:lnTo>
                <a:lnTo>
                  <a:pt x="112" y="0"/>
                </a:lnTo>
                <a:lnTo>
                  <a:pt x="112" y="20"/>
                </a:lnTo>
                <a:lnTo>
                  <a:pt x="53" y="73"/>
                </a:lnTo>
                <a:lnTo>
                  <a:pt x="153" y="32"/>
                </a:lnTo>
                <a:lnTo>
                  <a:pt x="138" y="53"/>
                </a:lnTo>
                <a:lnTo>
                  <a:pt x="32" y="98"/>
                </a:lnTo>
                <a:lnTo>
                  <a:pt x="20" y="85"/>
                </a:lnTo>
                <a:lnTo>
                  <a:pt x="79" y="26"/>
                </a:lnTo>
                <a:lnTo>
                  <a:pt x="26" y="46"/>
                </a:lnTo>
                <a:lnTo>
                  <a:pt x="14" y="38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3" name="Freeform 49"/>
          <p:cNvSpPr>
            <a:spLocks/>
          </p:cNvSpPr>
          <p:nvPr/>
        </p:nvSpPr>
        <p:spPr bwMode="auto">
          <a:xfrm>
            <a:off x="8367714" y="4230688"/>
            <a:ext cx="395287" cy="158750"/>
          </a:xfrm>
          <a:custGeom>
            <a:avLst/>
            <a:gdLst>
              <a:gd name="T0" fmla="*/ 222 w 222"/>
              <a:gd name="T1" fmla="*/ 100 h 100"/>
              <a:gd name="T2" fmla="*/ 198 w 222"/>
              <a:gd name="T3" fmla="*/ 72 h 100"/>
              <a:gd name="T4" fmla="*/ 169 w 222"/>
              <a:gd name="T5" fmla="*/ 47 h 100"/>
              <a:gd name="T6" fmla="*/ 138 w 222"/>
              <a:gd name="T7" fmla="*/ 27 h 100"/>
              <a:gd name="T8" fmla="*/ 104 w 222"/>
              <a:gd name="T9" fmla="*/ 13 h 100"/>
              <a:gd name="T10" fmla="*/ 67 w 222"/>
              <a:gd name="T11" fmla="*/ 4 h 100"/>
              <a:gd name="T12" fmla="*/ 28 w 222"/>
              <a:gd name="T13" fmla="*/ 0 h 100"/>
              <a:gd name="T14" fmla="*/ 0 w 222"/>
              <a:gd name="T15" fmla="*/ 2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2"/>
              <a:gd name="T25" fmla="*/ 0 h 100"/>
              <a:gd name="T26" fmla="*/ 222 w 222"/>
              <a:gd name="T27" fmla="*/ 100 h 1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2" h="100">
                <a:moveTo>
                  <a:pt x="222" y="100"/>
                </a:moveTo>
                <a:lnTo>
                  <a:pt x="198" y="72"/>
                </a:lnTo>
                <a:lnTo>
                  <a:pt x="169" y="47"/>
                </a:lnTo>
                <a:lnTo>
                  <a:pt x="138" y="27"/>
                </a:lnTo>
                <a:lnTo>
                  <a:pt x="104" y="13"/>
                </a:lnTo>
                <a:lnTo>
                  <a:pt x="67" y="4"/>
                </a:lnTo>
                <a:lnTo>
                  <a:pt x="28" y="0"/>
                </a:lnTo>
                <a:lnTo>
                  <a:pt x="0" y="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4" name="Freeform 50"/>
          <p:cNvSpPr>
            <a:spLocks/>
          </p:cNvSpPr>
          <p:nvPr/>
        </p:nvSpPr>
        <p:spPr bwMode="auto">
          <a:xfrm>
            <a:off x="8234363" y="4389438"/>
            <a:ext cx="460375" cy="273050"/>
          </a:xfrm>
          <a:custGeom>
            <a:avLst/>
            <a:gdLst>
              <a:gd name="T0" fmla="*/ 257 w 257"/>
              <a:gd name="T1" fmla="*/ 0 h 172"/>
              <a:gd name="T2" fmla="*/ 219 w 257"/>
              <a:gd name="T3" fmla="*/ 2 h 172"/>
              <a:gd name="T4" fmla="*/ 178 w 257"/>
              <a:gd name="T5" fmla="*/ 11 h 172"/>
              <a:gd name="T6" fmla="*/ 141 w 257"/>
              <a:gd name="T7" fmla="*/ 27 h 172"/>
              <a:gd name="T8" fmla="*/ 106 w 257"/>
              <a:gd name="T9" fmla="*/ 45 h 172"/>
              <a:gd name="T10" fmla="*/ 74 w 257"/>
              <a:gd name="T11" fmla="*/ 70 h 172"/>
              <a:gd name="T12" fmla="*/ 45 w 257"/>
              <a:gd name="T13" fmla="*/ 98 h 172"/>
              <a:gd name="T14" fmla="*/ 23 w 257"/>
              <a:gd name="T15" fmla="*/ 129 h 172"/>
              <a:gd name="T16" fmla="*/ 2 w 257"/>
              <a:gd name="T17" fmla="*/ 166 h 172"/>
              <a:gd name="T18" fmla="*/ 0 w 257"/>
              <a:gd name="T19" fmla="*/ 172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7"/>
              <a:gd name="T31" fmla="*/ 0 h 172"/>
              <a:gd name="T32" fmla="*/ 257 w 257"/>
              <a:gd name="T33" fmla="*/ 172 h 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7" h="172">
                <a:moveTo>
                  <a:pt x="257" y="0"/>
                </a:moveTo>
                <a:lnTo>
                  <a:pt x="219" y="2"/>
                </a:lnTo>
                <a:lnTo>
                  <a:pt x="178" y="11"/>
                </a:lnTo>
                <a:lnTo>
                  <a:pt x="141" y="27"/>
                </a:lnTo>
                <a:lnTo>
                  <a:pt x="106" y="45"/>
                </a:lnTo>
                <a:lnTo>
                  <a:pt x="74" y="70"/>
                </a:lnTo>
                <a:lnTo>
                  <a:pt x="45" y="98"/>
                </a:lnTo>
                <a:lnTo>
                  <a:pt x="23" y="129"/>
                </a:lnTo>
                <a:lnTo>
                  <a:pt x="2" y="166"/>
                </a:lnTo>
                <a:lnTo>
                  <a:pt x="0" y="17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5" name="Freeform 51"/>
          <p:cNvSpPr>
            <a:spLocks/>
          </p:cNvSpPr>
          <p:nvPr/>
        </p:nvSpPr>
        <p:spPr bwMode="auto">
          <a:xfrm>
            <a:off x="8742365" y="4389438"/>
            <a:ext cx="287337" cy="385762"/>
          </a:xfrm>
          <a:custGeom>
            <a:avLst/>
            <a:gdLst>
              <a:gd name="T0" fmla="*/ 145 w 161"/>
              <a:gd name="T1" fmla="*/ 243 h 243"/>
              <a:gd name="T2" fmla="*/ 155 w 161"/>
              <a:gd name="T3" fmla="*/ 215 h 243"/>
              <a:gd name="T4" fmla="*/ 161 w 161"/>
              <a:gd name="T5" fmla="*/ 184 h 243"/>
              <a:gd name="T6" fmla="*/ 161 w 161"/>
              <a:gd name="T7" fmla="*/ 153 h 243"/>
              <a:gd name="T8" fmla="*/ 155 w 161"/>
              <a:gd name="T9" fmla="*/ 123 h 243"/>
              <a:gd name="T10" fmla="*/ 143 w 161"/>
              <a:gd name="T11" fmla="*/ 94 h 243"/>
              <a:gd name="T12" fmla="*/ 127 w 161"/>
              <a:gd name="T13" fmla="*/ 68 h 243"/>
              <a:gd name="T14" fmla="*/ 106 w 161"/>
              <a:gd name="T15" fmla="*/ 43 h 243"/>
              <a:gd name="T16" fmla="*/ 82 w 161"/>
              <a:gd name="T17" fmla="*/ 25 h 243"/>
              <a:gd name="T18" fmla="*/ 53 w 161"/>
              <a:gd name="T19" fmla="*/ 11 h 243"/>
              <a:gd name="T20" fmla="*/ 22 w 161"/>
              <a:gd name="T21" fmla="*/ 2 h 243"/>
              <a:gd name="T22" fmla="*/ 0 w 161"/>
              <a:gd name="T23" fmla="*/ 0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"/>
              <a:gd name="T37" fmla="*/ 0 h 243"/>
              <a:gd name="T38" fmla="*/ 161 w 161"/>
              <a:gd name="T39" fmla="*/ 243 h 2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" h="243">
                <a:moveTo>
                  <a:pt x="145" y="243"/>
                </a:moveTo>
                <a:lnTo>
                  <a:pt x="155" y="215"/>
                </a:lnTo>
                <a:lnTo>
                  <a:pt x="161" y="184"/>
                </a:lnTo>
                <a:lnTo>
                  <a:pt x="161" y="153"/>
                </a:lnTo>
                <a:lnTo>
                  <a:pt x="155" y="123"/>
                </a:lnTo>
                <a:lnTo>
                  <a:pt x="143" y="94"/>
                </a:lnTo>
                <a:lnTo>
                  <a:pt x="127" y="68"/>
                </a:lnTo>
                <a:lnTo>
                  <a:pt x="106" y="43"/>
                </a:lnTo>
                <a:lnTo>
                  <a:pt x="82" y="25"/>
                </a:lnTo>
                <a:lnTo>
                  <a:pt x="53" y="11"/>
                </a:lnTo>
                <a:lnTo>
                  <a:pt x="22" y="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6" name="Freeform 52"/>
          <p:cNvSpPr>
            <a:spLocks/>
          </p:cNvSpPr>
          <p:nvPr/>
        </p:nvSpPr>
        <p:spPr bwMode="auto">
          <a:xfrm>
            <a:off x="8599490" y="4775202"/>
            <a:ext cx="401637" cy="379413"/>
          </a:xfrm>
          <a:custGeom>
            <a:avLst/>
            <a:gdLst>
              <a:gd name="T0" fmla="*/ 0 w 225"/>
              <a:gd name="T1" fmla="*/ 239 h 239"/>
              <a:gd name="T2" fmla="*/ 58 w 225"/>
              <a:gd name="T3" fmla="*/ 192 h 239"/>
              <a:gd name="T4" fmla="*/ 111 w 225"/>
              <a:gd name="T5" fmla="*/ 143 h 239"/>
              <a:gd name="T6" fmla="*/ 160 w 225"/>
              <a:gd name="T7" fmla="*/ 90 h 239"/>
              <a:gd name="T8" fmla="*/ 205 w 225"/>
              <a:gd name="T9" fmla="*/ 31 h 239"/>
              <a:gd name="T10" fmla="*/ 225 w 225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239"/>
              <a:gd name="T20" fmla="*/ 225 w 225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239">
                <a:moveTo>
                  <a:pt x="0" y="239"/>
                </a:moveTo>
                <a:lnTo>
                  <a:pt x="58" y="192"/>
                </a:lnTo>
                <a:lnTo>
                  <a:pt x="111" y="143"/>
                </a:lnTo>
                <a:lnTo>
                  <a:pt x="160" y="90"/>
                </a:lnTo>
                <a:lnTo>
                  <a:pt x="205" y="31"/>
                </a:lnTo>
                <a:lnTo>
                  <a:pt x="225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8008939" y="4859338"/>
            <a:ext cx="638175" cy="398462"/>
          </a:xfrm>
          <a:custGeom>
            <a:avLst/>
            <a:gdLst>
              <a:gd name="T0" fmla="*/ 358 w 358"/>
              <a:gd name="T1" fmla="*/ 251 h 251"/>
              <a:gd name="T2" fmla="*/ 337 w 358"/>
              <a:gd name="T3" fmla="*/ 208 h 251"/>
              <a:gd name="T4" fmla="*/ 309 w 358"/>
              <a:gd name="T5" fmla="*/ 168 h 251"/>
              <a:gd name="T6" fmla="*/ 278 w 358"/>
              <a:gd name="T7" fmla="*/ 131 h 251"/>
              <a:gd name="T8" fmla="*/ 243 w 358"/>
              <a:gd name="T9" fmla="*/ 96 h 251"/>
              <a:gd name="T10" fmla="*/ 205 w 358"/>
              <a:gd name="T11" fmla="*/ 68 h 251"/>
              <a:gd name="T12" fmla="*/ 162 w 358"/>
              <a:gd name="T13" fmla="*/ 43 h 251"/>
              <a:gd name="T14" fmla="*/ 117 w 358"/>
              <a:gd name="T15" fmla="*/ 25 h 251"/>
              <a:gd name="T16" fmla="*/ 70 w 358"/>
              <a:gd name="T17" fmla="*/ 10 h 251"/>
              <a:gd name="T18" fmla="*/ 21 w 358"/>
              <a:gd name="T19" fmla="*/ 2 h 251"/>
              <a:gd name="T20" fmla="*/ 0 w 358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8"/>
              <a:gd name="T34" fmla="*/ 0 h 251"/>
              <a:gd name="T35" fmla="*/ 358 w 358"/>
              <a:gd name="T36" fmla="*/ 251 h 2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8" h="251">
                <a:moveTo>
                  <a:pt x="358" y="251"/>
                </a:moveTo>
                <a:lnTo>
                  <a:pt x="337" y="208"/>
                </a:lnTo>
                <a:lnTo>
                  <a:pt x="309" y="168"/>
                </a:lnTo>
                <a:lnTo>
                  <a:pt x="278" y="131"/>
                </a:lnTo>
                <a:lnTo>
                  <a:pt x="243" y="96"/>
                </a:lnTo>
                <a:lnTo>
                  <a:pt x="205" y="68"/>
                </a:lnTo>
                <a:lnTo>
                  <a:pt x="162" y="43"/>
                </a:lnTo>
                <a:lnTo>
                  <a:pt x="117" y="25"/>
                </a:lnTo>
                <a:lnTo>
                  <a:pt x="70" y="10"/>
                </a:lnTo>
                <a:lnTo>
                  <a:pt x="21" y="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8" name="Freeform 54"/>
          <p:cNvSpPr>
            <a:spLocks/>
          </p:cNvSpPr>
          <p:nvPr/>
        </p:nvSpPr>
        <p:spPr bwMode="auto">
          <a:xfrm>
            <a:off x="8008938" y="4724400"/>
            <a:ext cx="79376" cy="134938"/>
          </a:xfrm>
          <a:custGeom>
            <a:avLst/>
            <a:gdLst>
              <a:gd name="T0" fmla="*/ 0 w 45"/>
              <a:gd name="T1" fmla="*/ 85 h 85"/>
              <a:gd name="T2" fmla="*/ 19 w 45"/>
              <a:gd name="T3" fmla="*/ 77 h 85"/>
              <a:gd name="T4" fmla="*/ 31 w 45"/>
              <a:gd name="T5" fmla="*/ 63 h 85"/>
              <a:gd name="T6" fmla="*/ 41 w 45"/>
              <a:gd name="T7" fmla="*/ 44 h 85"/>
              <a:gd name="T8" fmla="*/ 45 w 45"/>
              <a:gd name="T9" fmla="*/ 26 h 85"/>
              <a:gd name="T10" fmla="*/ 43 w 45"/>
              <a:gd name="T11" fmla="*/ 6 h 85"/>
              <a:gd name="T12" fmla="*/ 41 w 45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85"/>
              <a:gd name="T23" fmla="*/ 45 w 45"/>
              <a:gd name="T24" fmla="*/ 85 h 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85">
                <a:moveTo>
                  <a:pt x="0" y="85"/>
                </a:moveTo>
                <a:lnTo>
                  <a:pt x="19" y="77"/>
                </a:lnTo>
                <a:lnTo>
                  <a:pt x="31" y="63"/>
                </a:lnTo>
                <a:lnTo>
                  <a:pt x="41" y="44"/>
                </a:lnTo>
                <a:lnTo>
                  <a:pt x="45" y="26"/>
                </a:lnTo>
                <a:lnTo>
                  <a:pt x="43" y="6"/>
                </a:lnTo>
                <a:lnTo>
                  <a:pt x="41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>
            <a:off x="7146925" y="4632325"/>
            <a:ext cx="935038" cy="260350"/>
          </a:xfrm>
          <a:custGeom>
            <a:avLst/>
            <a:gdLst>
              <a:gd name="T0" fmla="*/ 523 w 523"/>
              <a:gd name="T1" fmla="*/ 58 h 164"/>
              <a:gd name="T2" fmla="*/ 480 w 523"/>
              <a:gd name="T3" fmla="*/ 37 h 164"/>
              <a:gd name="T4" fmla="*/ 435 w 523"/>
              <a:gd name="T5" fmla="*/ 19 h 164"/>
              <a:gd name="T6" fmla="*/ 391 w 523"/>
              <a:gd name="T7" fmla="*/ 7 h 164"/>
              <a:gd name="T8" fmla="*/ 344 w 523"/>
              <a:gd name="T9" fmla="*/ 2 h 164"/>
              <a:gd name="T10" fmla="*/ 297 w 523"/>
              <a:gd name="T11" fmla="*/ 0 h 164"/>
              <a:gd name="T12" fmla="*/ 250 w 523"/>
              <a:gd name="T13" fmla="*/ 7 h 164"/>
              <a:gd name="T14" fmla="*/ 203 w 523"/>
              <a:gd name="T15" fmla="*/ 19 h 164"/>
              <a:gd name="T16" fmla="*/ 160 w 523"/>
              <a:gd name="T17" fmla="*/ 35 h 164"/>
              <a:gd name="T18" fmla="*/ 117 w 523"/>
              <a:gd name="T19" fmla="*/ 56 h 164"/>
              <a:gd name="T20" fmla="*/ 78 w 523"/>
              <a:gd name="T21" fmla="*/ 82 h 164"/>
              <a:gd name="T22" fmla="*/ 43 w 523"/>
              <a:gd name="T23" fmla="*/ 115 h 164"/>
              <a:gd name="T24" fmla="*/ 11 w 523"/>
              <a:gd name="T25" fmla="*/ 149 h 164"/>
              <a:gd name="T26" fmla="*/ 0 w 523"/>
              <a:gd name="T27" fmla="*/ 164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3"/>
              <a:gd name="T43" fmla="*/ 0 h 164"/>
              <a:gd name="T44" fmla="*/ 523 w 52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3" h="164">
                <a:moveTo>
                  <a:pt x="523" y="58"/>
                </a:moveTo>
                <a:lnTo>
                  <a:pt x="480" y="37"/>
                </a:lnTo>
                <a:lnTo>
                  <a:pt x="435" y="19"/>
                </a:lnTo>
                <a:lnTo>
                  <a:pt x="391" y="7"/>
                </a:lnTo>
                <a:lnTo>
                  <a:pt x="344" y="2"/>
                </a:lnTo>
                <a:lnTo>
                  <a:pt x="297" y="0"/>
                </a:lnTo>
                <a:lnTo>
                  <a:pt x="250" y="7"/>
                </a:lnTo>
                <a:lnTo>
                  <a:pt x="203" y="19"/>
                </a:lnTo>
                <a:lnTo>
                  <a:pt x="160" y="35"/>
                </a:lnTo>
                <a:lnTo>
                  <a:pt x="117" y="56"/>
                </a:lnTo>
                <a:lnTo>
                  <a:pt x="78" y="82"/>
                </a:lnTo>
                <a:lnTo>
                  <a:pt x="43" y="115"/>
                </a:lnTo>
                <a:lnTo>
                  <a:pt x="11" y="149"/>
                </a:lnTo>
                <a:lnTo>
                  <a:pt x="0" y="16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7185026" y="4892675"/>
            <a:ext cx="295275" cy="230188"/>
          </a:xfrm>
          <a:custGeom>
            <a:avLst/>
            <a:gdLst>
              <a:gd name="T0" fmla="*/ 0 w 165"/>
              <a:gd name="T1" fmla="*/ 0 h 145"/>
              <a:gd name="T2" fmla="*/ 6 w 165"/>
              <a:gd name="T3" fmla="*/ 30 h 145"/>
              <a:gd name="T4" fmla="*/ 20 w 165"/>
              <a:gd name="T5" fmla="*/ 59 h 145"/>
              <a:gd name="T6" fmla="*/ 39 w 165"/>
              <a:gd name="T7" fmla="*/ 83 h 145"/>
              <a:gd name="T8" fmla="*/ 61 w 165"/>
              <a:gd name="T9" fmla="*/ 106 h 145"/>
              <a:gd name="T10" fmla="*/ 88 w 165"/>
              <a:gd name="T11" fmla="*/ 124 h 145"/>
              <a:gd name="T12" fmla="*/ 116 w 165"/>
              <a:gd name="T13" fmla="*/ 136 h 145"/>
              <a:gd name="T14" fmla="*/ 147 w 165"/>
              <a:gd name="T15" fmla="*/ 143 h 145"/>
              <a:gd name="T16" fmla="*/ 165 w 165"/>
              <a:gd name="T17" fmla="*/ 145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145"/>
              <a:gd name="T29" fmla="*/ 165 w 165"/>
              <a:gd name="T30" fmla="*/ 145 h 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145">
                <a:moveTo>
                  <a:pt x="0" y="0"/>
                </a:moveTo>
                <a:lnTo>
                  <a:pt x="6" y="30"/>
                </a:lnTo>
                <a:lnTo>
                  <a:pt x="20" y="59"/>
                </a:lnTo>
                <a:lnTo>
                  <a:pt x="39" y="83"/>
                </a:lnTo>
                <a:lnTo>
                  <a:pt x="61" y="106"/>
                </a:lnTo>
                <a:lnTo>
                  <a:pt x="88" y="124"/>
                </a:lnTo>
                <a:lnTo>
                  <a:pt x="116" y="136"/>
                </a:lnTo>
                <a:lnTo>
                  <a:pt x="147" y="143"/>
                </a:lnTo>
                <a:lnTo>
                  <a:pt x="165" y="145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1" name="Freeform 57"/>
          <p:cNvSpPr>
            <a:spLocks/>
          </p:cNvSpPr>
          <p:nvPr/>
        </p:nvSpPr>
        <p:spPr bwMode="auto">
          <a:xfrm>
            <a:off x="7480300" y="5132388"/>
            <a:ext cx="544514" cy="196850"/>
          </a:xfrm>
          <a:custGeom>
            <a:avLst/>
            <a:gdLst>
              <a:gd name="T0" fmla="*/ 305 w 305"/>
              <a:gd name="T1" fmla="*/ 124 h 124"/>
              <a:gd name="T2" fmla="*/ 268 w 305"/>
              <a:gd name="T3" fmla="*/ 92 h 124"/>
              <a:gd name="T4" fmla="*/ 231 w 305"/>
              <a:gd name="T5" fmla="*/ 65 h 124"/>
              <a:gd name="T6" fmla="*/ 190 w 305"/>
              <a:gd name="T7" fmla="*/ 41 h 124"/>
              <a:gd name="T8" fmla="*/ 145 w 305"/>
              <a:gd name="T9" fmla="*/ 22 h 124"/>
              <a:gd name="T10" fmla="*/ 100 w 305"/>
              <a:gd name="T11" fmla="*/ 10 h 124"/>
              <a:gd name="T12" fmla="*/ 51 w 305"/>
              <a:gd name="T13" fmla="*/ 2 h 124"/>
              <a:gd name="T14" fmla="*/ 4 w 305"/>
              <a:gd name="T15" fmla="*/ 0 h 124"/>
              <a:gd name="T16" fmla="*/ 0 w 305"/>
              <a:gd name="T17" fmla="*/ 0 h 1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5"/>
              <a:gd name="T28" fmla="*/ 0 h 124"/>
              <a:gd name="T29" fmla="*/ 305 w 305"/>
              <a:gd name="T30" fmla="*/ 124 h 1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5" h="124">
                <a:moveTo>
                  <a:pt x="305" y="124"/>
                </a:moveTo>
                <a:lnTo>
                  <a:pt x="268" y="92"/>
                </a:lnTo>
                <a:lnTo>
                  <a:pt x="231" y="65"/>
                </a:lnTo>
                <a:lnTo>
                  <a:pt x="190" y="41"/>
                </a:lnTo>
                <a:lnTo>
                  <a:pt x="145" y="22"/>
                </a:lnTo>
                <a:lnTo>
                  <a:pt x="100" y="10"/>
                </a:lnTo>
                <a:lnTo>
                  <a:pt x="51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8024813" y="5257802"/>
            <a:ext cx="622301" cy="80963"/>
          </a:xfrm>
          <a:custGeom>
            <a:avLst/>
            <a:gdLst>
              <a:gd name="T0" fmla="*/ 0 w 349"/>
              <a:gd name="T1" fmla="*/ 45 h 51"/>
              <a:gd name="T2" fmla="*/ 61 w 349"/>
              <a:gd name="T3" fmla="*/ 51 h 51"/>
              <a:gd name="T4" fmla="*/ 124 w 349"/>
              <a:gd name="T5" fmla="*/ 51 h 51"/>
              <a:gd name="T6" fmla="*/ 185 w 349"/>
              <a:gd name="T7" fmla="*/ 45 h 51"/>
              <a:gd name="T8" fmla="*/ 247 w 349"/>
              <a:gd name="T9" fmla="*/ 33 h 51"/>
              <a:gd name="T10" fmla="*/ 306 w 349"/>
              <a:gd name="T11" fmla="*/ 17 h 51"/>
              <a:gd name="T12" fmla="*/ 349 w 349"/>
              <a:gd name="T13" fmla="*/ 0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"/>
              <a:gd name="T22" fmla="*/ 0 h 51"/>
              <a:gd name="T23" fmla="*/ 349 w 349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" h="51">
                <a:moveTo>
                  <a:pt x="0" y="45"/>
                </a:moveTo>
                <a:lnTo>
                  <a:pt x="61" y="51"/>
                </a:lnTo>
                <a:lnTo>
                  <a:pt x="124" y="51"/>
                </a:lnTo>
                <a:lnTo>
                  <a:pt x="185" y="45"/>
                </a:lnTo>
                <a:lnTo>
                  <a:pt x="247" y="33"/>
                </a:lnTo>
                <a:lnTo>
                  <a:pt x="306" y="17"/>
                </a:lnTo>
                <a:lnTo>
                  <a:pt x="349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3" name="Freeform 59"/>
          <p:cNvSpPr>
            <a:spLocks/>
          </p:cNvSpPr>
          <p:nvPr/>
        </p:nvSpPr>
        <p:spPr bwMode="auto">
          <a:xfrm>
            <a:off x="7881938" y="4338640"/>
            <a:ext cx="247650" cy="230187"/>
          </a:xfrm>
          <a:custGeom>
            <a:avLst/>
            <a:gdLst>
              <a:gd name="T0" fmla="*/ 139 w 139"/>
              <a:gd name="T1" fmla="*/ 145 h 145"/>
              <a:gd name="T2" fmla="*/ 133 w 139"/>
              <a:gd name="T3" fmla="*/ 114 h 145"/>
              <a:gd name="T4" fmla="*/ 122 w 139"/>
              <a:gd name="T5" fmla="*/ 87 h 145"/>
              <a:gd name="T6" fmla="*/ 106 w 139"/>
              <a:gd name="T7" fmla="*/ 61 h 145"/>
              <a:gd name="T8" fmla="*/ 88 w 139"/>
              <a:gd name="T9" fmla="*/ 38 h 145"/>
              <a:gd name="T10" fmla="*/ 63 w 139"/>
              <a:gd name="T11" fmla="*/ 22 h 145"/>
              <a:gd name="T12" fmla="*/ 35 w 139"/>
              <a:gd name="T13" fmla="*/ 8 h 145"/>
              <a:gd name="T14" fmla="*/ 6 w 139"/>
              <a:gd name="T15" fmla="*/ 0 h 145"/>
              <a:gd name="T16" fmla="*/ 0 w 139"/>
              <a:gd name="T17" fmla="*/ 0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"/>
              <a:gd name="T28" fmla="*/ 0 h 145"/>
              <a:gd name="T29" fmla="*/ 139 w 139"/>
              <a:gd name="T30" fmla="*/ 145 h 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" h="145">
                <a:moveTo>
                  <a:pt x="139" y="145"/>
                </a:moveTo>
                <a:lnTo>
                  <a:pt x="133" y="114"/>
                </a:lnTo>
                <a:lnTo>
                  <a:pt x="122" y="87"/>
                </a:lnTo>
                <a:lnTo>
                  <a:pt x="106" y="61"/>
                </a:lnTo>
                <a:lnTo>
                  <a:pt x="88" y="38"/>
                </a:lnTo>
                <a:lnTo>
                  <a:pt x="63" y="22"/>
                </a:lnTo>
                <a:lnTo>
                  <a:pt x="35" y="8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4" name="Freeform 60"/>
          <p:cNvSpPr>
            <a:spLocks/>
          </p:cNvSpPr>
          <p:nvPr/>
        </p:nvSpPr>
        <p:spPr bwMode="auto">
          <a:xfrm>
            <a:off x="8126414" y="4568827"/>
            <a:ext cx="141287" cy="187325"/>
          </a:xfrm>
          <a:custGeom>
            <a:avLst/>
            <a:gdLst>
              <a:gd name="T0" fmla="*/ 2 w 79"/>
              <a:gd name="T1" fmla="*/ 0 h 118"/>
              <a:gd name="T2" fmla="*/ 0 w 79"/>
              <a:gd name="T3" fmla="*/ 24 h 118"/>
              <a:gd name="T4" fmla="*/ 4 w 79"/>
              <a:gd name="T5" fmla="*/ 47 h 118"/>
              <a:gd name="T6" fmla="*/ 12 w 79"/>
              <a:gd name="T7" fmla="*/ 69 h 118"/>
              <a:gd name="T8" fmla="*/ 26 w 79"/>
              <a:gd name="T9" fmla="*/ 87 h 118"/>
              <a:gd name="T10" fmla="*/ 45 w 79"/>
              <a:gd name="T11" fmla="*/ 104 h 118"/>
              <a:gd name="T12" fmla="*/ 67 w 79"/>
              <a:gd name="T13" fmla="*/ 114 h 118"/>
              <a:gd name="T14" fmla="*/ 79 w 79"/>
              <a:gd name="T15" fmla="*/ 118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"/>
              <a:gd name="T25" fmla="*/ 0 h 118"/>
              <a:gd name="T26" fmla="*/ 79 w 79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" h="118">
                <a:moveTo>
                  <a:pt x="2" y="0"/>
                </a:moveTo>
                <a:lnTo>
                  <a:pt x="0" y="24"/>
                </a:lnTo>
                <a:lnTo>
                  <a:pt x="4" y="47"/>
                </a:lnTo>
                <a:lnTo>
                  <a:pt x="12" y="69"/>
                </a:lnTo>
                <a:lnTo>
                  <a:pt x="26" y="87"/>
                </a:lnTo>
                <a:lnTo>
                  <a:pt x="45" y="104"/>
                </a:lnTo>
                <a:lnTo>
                  <a:pt x="67" y="114"/>
                </a:lnTo>
                <a:lnTo>
                  <a:pt x="79" y="11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>
            <a:off x="8245475" y="4756152"/>
            <a:ext cx="58739" cy="93663"/>
          </a:xfrm>
          <a:custGeom>
            <a:avLst/>
            <a:gdLst>
              <a:gd name="T0" fmla="*/ 0 w 33"/>
              <a:gd name="T1" fmla="*/ 59 h 59"/>
              <a:gd name="T2" fmla="*/ 12 w 33"/>
              <a:gd name="T3" fmla="*/ 57 h 59"/>
              <a:gd name="T4" fmla="*/ 25 w 33"/>
              <a:gd name="T5" fmla="*/ 51 h 59"/>
              <a:gd name="T6" fmla="*/ 31 w 33"/>
              <a:gd name="T7" fmla="*/ 39 h 59"/>
              <a:gd name="T8" fmla="*/ 33 w 33"/>
              <a:gd name="T9" fmla="*/ 26 h 59"/>
              <a:gd name="T10" fmla="*/ 29 w 33"/>
              <a:gd name="T11" fmla="*/ 14 h 59"/>
              <a:gd name="T12" fmla="*/ 21 w 33"/>
              <a:gd name="T13" fmla="*/ 4 h 59"/>
              <a:gd name="T14" fmla="*/ 12 w 33"/>
              <a:gd name="T15" fmla="*/ 0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59"/>
              <a:gd name="T26" fmla="*/ 33 w 33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59">
                <a:moveTo>
                  <a:pt x="0" y="59"/>
                </a:moveTo>
                <a:lnTo>
                  <a:pt x="12" y="57"/>
                </a:lnTo>
                <a:lnTo>
                  <a:pt x="25" y="51"/>
                </a:lnTo>
                <a:lnTo>
                  <a:pt x="31" y="39"/>
                </a:lnTo>
                <a:lnTo>
                  <a:pt x="33" y="26"/>
                </a:lnTo>
                <a:lnTo>
                  <a:pt x="29" y="14"/>
                </a:lnTo>
                <a:lnTo>
                  <a:pt x="21" y="4"/>
                </a:lnTo>
                <a:lnTo>
                  <a:pt x="1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>
            <a:off x="6983414" y="4818065"/>
            <a:ext cx="153987" cy="90487"/>
          </a:xfrm>
          <a:custGeom>
            <a:avLst/>
            <a:gdLst>
              <a:gd name="T0" fmla="*/ 0 w 86"/>
              <a:gd name="T1" fmla="*/ 0 h 57"/>
              <a:gd name="T2" fmla="*/ 5 w 86"/>
              <a:gd name="T3" fmla="*/ 18 h 57"/>
              <a:gd name="T4" fmla="*/ 15 w 86"/>
              <a:gd name="T5" fmla="*/ 34 h 57"/>
              <a:gd name="T6" fmla="*/ 27 w 86"/>
              <a:gd name="T7" fmla="*/ 49 h 57"/>
              <a:gd name="T8" fmla="*/ 45 w 86"/>
              <a:gd name="T9" fmla="*/ 55 h 57"/>
              <a:gd name="T10" fmla="*/ 64 w 86"/>
              <a:gd name="T11" fmla="*/ 57 h 57"/>
              <a:gd name="T12" fmla="*/ 82 w 86"/>
              <a:gd name="T13" fmla="*/ 55 h 57"/>
              <a:gd name="T14" fmla="*/ 86 w 86"/>
              <a:gd name="T15" fmla="*/ 53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"/>
              <a:gd name="T25" fmla="*/ 0 h 57"/>
              <a:gd name="T26" fmla="*/ 86 w 8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" h="57">
                <a:moveTo>
                  <a:pt x="0" y="0"/>
                </a:moveTo>
                <a:lnTo>
                  <a:pt x="5" y="18"/>
                </a:lnTo>
                <a:lnTo>
                  <a:pt x="15" y="34"/>
                </a:lnTo>
                <a:lnTo>
                  <a:pt x="27" y="49"/>
                </a:lnTo>
                <a:lnTo>
                  <a:pt x="45" y="55"/>
                </a:lnTo>
                <a:lnTo>
                  <a:pt x="64" y="57"/>
                </a:lnTo>
                <a:lnTo>
                  <a:pt x="82" y="55"/>
                </a:lnTo>
                <a:lnTo>
                  <a:pt x="86" y="5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7" name="Freeform 63"/>
          <p:cNvSpPr>
            <a:spLocks/>
          </p:cNvSpPr>
          <p:nvPr/>
        </p:nvSpPr>
        <p:spPr bwMode="auto">
          <a:xfrm>
            <a:off x="6983413" y="4629152"/>
            <a:ext cx="106362" cy="188913"/>
          </a:xfrm>
          <a:custGeom>
            <a:avLst/>
            <a:gdLst>
              <a:gd name="T0" fmla="*/ 60 w 60"/>
              <a:gd name="T1" fmla="*/ 0 h 119"/>
              <a:gd name="T2" fmla="*/ 37 w 60"/>
              <a:gd name="T3" fmla="*/ 21 h 119"/>
              <a:gd name="T4" fmla="*/ 21 w 60"/>
              <a:gd name="T5" fmla="*/ 45 h 119"/>
              <a:gd name="T6" fmla="*/ 9 w 60"/>
              <a:gd name="T7" fmla="*/ 72 h 119"/>
              <a:gd name="T8" fmla="*/ 2 w 60"/>
              <a:gd name="T9" fmla="*/ 102 h 119"/>
              <a:gd name="T10" fmla="*/ 0 w 60"/>
              <a:gd name="T11" fmla="*/ 119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119"/>
              <a:gd name="T20" fmla="*/ 60 w 60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119">
                <a:moveTo>
                  <a:pt x="60" y="0"/>
                </a:moveTo>
                <a:lnTo>
                  <a:pt x="37" y="21"/>
                </a:lnTo>
                <a:lnTo>
                  <a:pt x="21" y="45"/>
                </a:lnTo>
                <a:lnTo>
                  <a:pt x="9" y="72"/>
                </a:lnTo>
                <a:lnTo>
                  <a:pt x="2" y="102"/>
                </a:lnTo>
                <a:lnTo>
                  <a:pt x="0" y="11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8" name="Freeform 64"/>
          <p:cNvSpPr>
            <a:spLocks/>
          </p:cNvSpPr>
          <p:nvPr/>
        </p:nvSpPr>
        <p:spPr bwMode="auto">
          <a:xfrm>
            <a:off x="7010401" y="4464052"/>
            <a:ext cx="112713" cy="188913"/>
          </a:xfrm>
          <a:custGeom>
            <a:avLst/>
            <a:gdLst>
              <a:gd name="T0" fmla="*/ 63 w 63"/>
              <a:gd name="T1" fmla="*/ 0 h 119"/>
              <a:gd name="T2" fmla="*/ 43 w 63"/>
              <a:gd name="T3" fmla="*/ 8 h 119"/>
              <a:gd name="T4" fmla="*/ 26 w 63"/>
              <a:gd name="T5" fmla="*/ 23 h 119"/>
              <a:gd name="T6" fmla="*/ 12 w 63"/>
              <a:gd name="T7" fmla="*/ 41 h 119"/>
              <a:gd name="T8" fmla="*/ 4 w 63"/>
              <a:gd name="T9" fmla="*/ 64 h 119"/>
              <a:gd name="T10" fmla="*/ 0 w 63"/>
              <a:gd name="T11" fmla="*/ 86 h 119"/>
              <a:gd name="T12" fmla="*/ 2 w 63"/>
              <a:gd name="T13" fmla="*/ 108 h 119"/>
              <a:gd name="T14" fmla="*/ 4 w 63"/>
              <a:gd name="T15" fmla="*/ 119 h 1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119"/>
              <a:gd name="T26" fmla="*/ 63 w 63"/>
              <a:gd name="T27" fmla="*/ 119 h 1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119">
                <a:moveTo>
                  <a:pt x="63" y="0"/>
                </a:moveTo>
                <a:lnTo>
                  <a:pt x="43" y="8"/>
                </a:lnTo>
                <a:lnTo>
                  <a:pt x="26" y="23"/>
                </a:lnTo>
                <a:lnTo>
                  <a:pt x="12" y="41"/>
                </a:lnTo>
                <a:lnTo>
                  <a:pt x="4" y="64"/>
                </a:lnTo>
                <a:lnTo>
                  <a:pt x="0" y="86"/>
                </a:lnTo>
                <a:lnTo>
                  <a:pt x="2" y="108"/>
                </a:lnTo>
                <a:lnTo>
                  <a:pt x="4" y="11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49" name="Freeform 65"/>
          <p:cNvSpPr>
            <a:spLocks/>
          </p:cNvSpPr>
          <p:nvPr/>
        </p:nvSpPr>
        <p:spPr bwMode="auto">
          <a:xfrm>
            <a:off x="6937375" y="4286252"/>
            <a:ext cx="96838" cy="239713"/>
          </a:xfrm>
          <a:custGeom>
            <a:avLst/>
            <a:gdLst>
              <a:gd name="T0" fmla="*/ 53 w 55"/>
              <a:gd name="T1" fmla="*/ 151 h 151"/>
              <a:gd name="T2" fmla="*/ 55 w 55"/>
              <a:gd name="T3" fmla="*/ 120 h 151"/>
              <a:gd name="T4" fmla="*/ 53 w 55"/>
              <a:gd name="T5" fmla="*/ 90 h 151"/>
              <a:gd name="T6" fmla="*/ 43 w 55"/>
              <a:gd name="T7" fmla="*/ 61 h 151"/>
              <a:gd name="T8" fmla="*/ 31 w 55"/>
              <a:gd name="T9" fmla="*/ 35 h 151"/>
              <a:gd name="T10" fmla="*/ 12 w 55"/>
              <a:gd name="T11" fmla="*/ 10 h 151"/>
              <a:gd name="T12" fmla="*/ 0 w 55"/>
              <a:gd name="T13" fmla="*/ 0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151"/>
              <a:gd name="T23" fmla="*/ 55 w 55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151">
                <a:moveTo>
                  <a:pt x="53" y="151"/>
                </a:moveTo>
                <a:lnTo>
                  <a:pt x="55" y="120"/>
                </a:lnTo>
                <a:lnTo>
                  <a:pt x="53" y="90"/>
                </a:lnTo>
                <a:lnTo>
                  <a:pt x="43" y="61"/>
                </a:lnTo>
                <a:lnTo>
                  <a:pt x="31" y="35"/>
                </a:lnTo>
                <a:lnTo>
                  <a:pt x="12" y="1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0" name="Freeform 66"/>
          <p:cNvSpPr>
            <a:spLocks/>
          </p:cNvSpPr>
          <p:nvPr/>
        </p:nvSpPr>
        <p:spPr bwMode="auto">
          <a:xfrm>
            <a:off x="6804026" y="4149725"/>
            <a:ext cx="95250" cy="71438"/>
          </a:xfrm>
          <a:custGeom>
            <a:avLst/>
            <a:gdLst>
              <a:gd name="T0" fmla="*/ 53 w 53"/>
              <a:gd name="T1" fmla="*/ 45 h 45"/>
              <a:gd name="T2" fmla="*/ 41 w 53"/>
              <a:gd name="T3" fmla="*/ 27 h 45"/>
              <a:gd name="T4" fmla="*/ 23 w 53"/>
              <a:gd name="T5" fmla="*/ 11 h 45"/>
              <a:gd name="T6" fmla="*/ 4 w 53"/>
              <a:gd name="T7" fmla="*/ 0 h 45"/>
              <a:gd name="T8" fmla="*/ 0 w 53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5"/>
              <a:gd name="T17" fmla="*/ 53 w 5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5">
                <a:moveTo>
                  <a:pt x="53" y="45"/>
                </a:moveTo>
                <a:lnTo>
                  <a:pt x="41" y="27"/>
                </a:lnTo>
                <a:lnTo>
                  <a:pt x="23" y="11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1" name="Freeform 67"/>
          <p:cNvSpPr>
            <a:spLocks/>
          </p:cNvSpPr>
          <p:nvPr/>
        </p:nvSpPr>
        <p:spPr bwMode="auto">
          <a:xfrm>
            <a:off x="6899275" y="4221165"/>
            <a:ext cx="117475" cy="58737"/>
          </a:xfrm>
          <a:custGeom>
            <a:avLst/>
            <a:gdLst>
              <a:gd name="T0" fmla="*/ 0 w 66"/>
              <a:gd name="T1" fmla="*/ 0 h 37"/>
              <a:gd name="T2" fmla="*/ 7 w 66"/>
              <a:gd name="T3" fmla="*/ 14 h 37"/>
              <a:gd name="T4" fmla="*/ 15 w 66"/>
              <a:gd name="T5" fmla="*/ 27 h 37"/>
              <a:gd name="T6" fmla="*/ 29 w 66"/>
              <a:gd name="T7" fmla="*/ 35 h 37"/>
              <a:gd name="T8" fmla="*/ 43 w 66"/>
              <a:gd name="T9" fmla="*/ 37 h 37"/>
              <a:gd name="T10" fmla="*/ 58 w 66"/>
              <a:gd name="T11" fmla="*/ 33 h 37"/>
              <a:gd name="T12" fmla="*/ 66 w 66"/>
              <a:gd name="T13" fmla="*/ 2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37"/>
              <a:gd name="T23" fmla="*/ 66 w 66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37">
                <a:moveTo>
                  <a:pt x="0" y="0"/>
                </a:moveTo>
                <a:lnTo>
                  <a:pt x="7" y="14"/>
                </a:lnTo>
                <a:lnTo>
                  <a:pt x="15" y="27"/>
                </a:lnTo>
                <a:lnTo>
                  <a:pt x="29" y="35"/>
                </a:lnTo>
                <a:lnTo>
                  <a:pt x="43" y="37"/>
                </a:lnTo>
                <a:lnTo>
                  <a:pt x="58" y="33"/>
                </a:lnTo>
                <a:lnTo>
                  <a:pt x="66" y="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2" name="Freeform 68"/>
          <p:cNvSpPr>
            <a:spLocks/>
          </p:cNvSpPr>
          <p:nvPr/>
        </p:nvSpPr>
        <p:spPr bwMode="auto">
          <a:xfrm>
            <a:off x="7385050" y="2767013"/>
            <a:ext cx="496888" cy="246062"/>
          </a:xfrm>
          <a:custGeom>
            <a:avLst/>
            <a:gdLst>
              <a:gd name="T0" fmla="*/ 59 w 278"/>
              <a:gd name="T1" fmla="*/ 147 h 155"/>
              <a:gd name="T2" fmla="*/ 94 w 278"/>
              <a:gd name="T3" fmla="*/ 155 h 155"/>
              <a:gd name="T4" fmla="*/ 129 w 278"/>
              <a:gd name="T5" fmla="*/ 155 h 155"/>
              <a:gd name="T6" fmla="*/ 164 w 278"/>
              <a:gd name="T7" fmla="*/ 151 h 155"/>
              <a:gd name="T8" fmla="*/ 196 w 278"/>
              <a:gd name="T9" fmla="*/ 143 h 155"/>
              <a:gd name="T10" fmla="*/ 229 w 278"/>
              <a:gd name="T11" fmla="*/ 128 h 155"/>
              <a:gd name="T12" fmla="*/ 249 w 278"/>
              <a:gd name="T13" fmla="*/ 118 h 155"/>
              <a:gd name="T14" fmla="*/ 264 w 278"/>
              <a:gd name="T15" fmla="*/ 106 h 155"/>
              <a:gd name="T16" fmla="*/ 272 w 278"/>
              <a:gd name="T17" fmla="*/ 90 h 155"/>
              <a:gd name="T18" fmla="*/ 278 w 278"/>
              <a:gd name="T19" fmla="*/ 69 h 155"/>
              <a:gd name="T20" fmla="*/ 276 w 278"/>
              <a:gd name="T21" fmla="*/ 51 h 155"/>
              <a:gd name="T22" fmla="*/ 270 w 278"/>
              <a:gd name="T23" fmla="*/ 32 h 155"/>
              <a:gd name="T24" fmla="*/ 258 w 278"/>
              <a:gd name="T25" fmla="*/ 16 h 155"/>
              <a:gd name="T26" fmla="*/ 243 w 278"/>
              <a:gd name="T27" fmla="*/ 6 h 155"/>
              <a:gd name="T28" fmla="*/ 225 w 278"/>
              <a:gd name="T29" fmla="*/ 0 h 155"/>
              <a:gd name="T30" fmla="*/ 204 w 278"/>
              <a:gd name="T31" fmla="*/ 0 h 155"/>
              <a:gd name="T32" fmla="*/ 186 w 278"/>
              <a:gd name="T33" fmla="*/ 4 h 155"/>
              <a:gd name="T34" fmla="*/ 0 w 278"/>
              <a:gd name="T35" fmla="*/ 120 h 1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8"/>
              <a:gd name="T55" fmla="*/ 0 h 155"/>
              <a:gd name="T56" fmla="*/ 278 w 278"/>
              <a:gd name="T57" fmla="*/ 155 h 1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8" h="155">
                <a:moveTo>
                  <a:pt x="59" y="147"/>
                </a:moveTo>
                <a:lnTo>
                  <a:pt x="94" y="155"/>
                </a:lnTo>
                <a:lnTo>
                  <a:pt x="129" y="155"/>
                </a:lnTo>
                <a:lnTo>
                  <a:pt x="164" y="151"/>
                </a:lnTo>
                <a:lnTo>
                  <a:pt x="196" y="143"/>
                </a:lnTo>
                <a:lnTo>
                  <a:pt x="229" y="128"/>
                </a:lnTo>
                <a:lnTo>
                  <a:pt x="249" y="118"/>
                </a:lnTo>
                <a:lnTo>
                  <a:pt x="264" y="106"/>
                </a:lnTo>
                <a:lnTo>
                  <a:pt x="272" y="90"/>
                </a:lnTo>
                <a:lnTo>
                  <a:pt x="278" y="69"/>
                </a:lnTo>
                <a:lnTo>
                  <a:pt x="276" y="51"/>
                </a:lnTo>
                <a:lnTo>
                  <a:pt x="270" y="32"/>
                </a:lnTo>
                <a:lnTo>
                  <a:pt x="258" y="16"/>
                </a:lnTo>
                <a:lnTo>
                  <a:pt x="243" y="6"/>
                </a:lnTo>
                <a:lnTo>
                  <a:pt x="225" y="0"/>
                </a:lnTo>
                <a:lnTo>
                  <a:pt x="204" y="0"/>
                </a:lnTo>
                <a:lnTo>
                  <a:pt x="186" y="4"/>
                </a:lnTo>
                <a:lnTo>
                  <a:pt x="0" y="12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 flipH="1" flipV="1">
            <a:off x="8283575" y="4619627"/>
            <a:ext cx="136526" cy="428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4" name="Freeform 70"/>
          <p:cNvSpPr>
            <a:spLocks/>
          </p:cNvSpPr>
          <p:nvPr/>
        </p:nvSpPr>
        <p:spPr bwMode="auto">
          <a:xfrm>
            <a:off x="8315326" y="5014913"/>
            <a:ext cx="238125" cy="252412"/>
          </a:xfrm>
          <a:custGeom>
            <a:avLst/>
            <a:gdLst>
              <a:gd name="T0" fmla="*/ 133 w 133"/>
              <a:gd name="T1" fmla="*/ 159 h 159"/>
              <a:gd name="T2" fmla="*/ 112 w 133"/>
              <a:gd name="T3" fmla="*/ 119 h 159"/>
              <a:gd name="T4" fmla="*/ 86 w 133"/>
              <a:gd name="T5" fmla="*/ 80 h 159"/>
              <a:gd name="T6" fmla="*/ 55 w 133"/>
              <a:gd name="T7" fmla="*/ 45 h 159"/>
              <a:gd name="T8" fmla="*/ 20 w 133"/>
              <a:gd name="T9" fmla="*/ 15 h 159"/>
              <a:gd name="T10" fmla="*/ 0 w 133"/>
              <a:gd name="T11" fmla="*/ 0 h 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"/>
              <a:gd name="T19" fmla="*/ 0 h 159"/>
              <a:gd name="T20" fmla="*/ 133 w 133"/>
              <a:gd name="T21" fmla="*/ 159 h 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" h="159">
                <a:moveTo>
                  <a:pt x="133" y="159"/>
                </a:moveTo>
                <a:lnTo>
                  <a:pt x="112" y="119"/>
                </a:lnTo>
                <a:lnTo>
                  <a:pt x="86" y="80"/>
                </a:lnTo>
                <a:lnTo>
                  <a:pt x="55" y="45"/>
                </a:lnTo>
                <a:lnTo>
                  <a:pt x="20" y="1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5" name="Freeform 71"/>
          <p:cNvSpPr>
            <a:spLocks/>
          </p:cNvSpPr>
          <p:nvPr/>
        </p:nvSpPr>
        <p:spPr bwMode="auto">
          <a:xfrm>
            <a:off x="8115300" y="5335588"/>
            <a:ext cx="141288" cy="171450"/>
          </a:xfrm>
          <a:custGeom>
            <a:avLst/>
            <a:gdLst>
              <a:gd name="T0" fmla="*/ 0 w 79"/>
              <a:gd name="T1" fmla="*/ 108 h 108"/>
              <a:gd name="T2" fmla="*/ 24 w 79"/>
              <a:gd name="T3" fmla="*/ 96 h 108"/>
              <a:gd name="T4" fmla="*/ 45 w 79"/>
              <a:gd name="T5" fmla="*/ 76 h 108"/>
              <a:gd name="T6" fmla="*/ 61 w 79"/>
              <a:gd name="T7" fmla="*/ 53 h 108"/>
              <a:gd name="T8" fmla="*/ 73 w 79"/>
              <a:gd name="T9" fmla="*/ 29 h 108"/>
              <a:gd name="T10" fmla="*/ 79 w 79"/>
              <a:gd name="T11" fmla="*/ 0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08"/>
              <a:gd name="T20" fmla="*/ 79 w 79"/>
              <a:gd name="T21" fmla="*/ 108 h 1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08">
                <a:moveTo>
                  <a:pt x="0" y="108"/>
                </a:moveTo>
                <a:lnTo>
                  <a:pt x="24" y="96"/>
                </a:lnTo>
                <a:lnTo>
                  <a:pt x="45" y="76"/>
                </a:lnTo>
                <a:lnTo>
                  <a:pt x="61" y="53"/>
                </a:lnTo>
                <a:lnTo>
                  <a:pt x="73" y="29"/>
                </a:lnTo>
                <a:lnTo>
                  <a:pt x="79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 flipH="1" flipV="1">
            <a:off x="8632825" y="5260977"/>
            <a:ext cx="77788" cy="68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7556500" y="5319713"/>
            <a:ext cx="1258889" cy="531812"/>
          </a:xfrm>
          <a:custGeom>
            <a:avLst/>
            <a:gdLst>
              <a:gd name="T0" fmla="*/ 642 w 705"/>
              <a:gd name="T1" fmla="*/ 16 h 335"/>
              <a:gd name="T2" fmla="*/ 613 w 705"/>
              <a:gd name="T3" fmla="*/ 59 h 335"/>
              <a:gd name="T4" fmla="*/ 576 w 705"/>
              <a:gd name="T5" fmla="*/ 82 h 335"/>
              <a:gd name="T6" fmla="*/ 525 w 705"/>
              <a:gd name="T7" fmla="*/ 102 h 335"/>
              <a:gd name="T8" fmla="*/ 474 w 705"/>
              <a:gd name="T9" fmla="*/ 116 h 335"/>
              <a:gd name="T10" fmla="*/ 421 w 705"/>
              <a:gd name="T11" fmla="*/ 125 h 335"/>
              <a:gd name="T12" fmla="*/ 368 w 705"/>
              <a:gd name="T13" fmla="*/ 129 h 335"/>
              <a:gd name="T14" fmla="*/ 313 w 705"/>
              <a:gd name="T15" fmla="*/ 127 h 335"/>
              <a:gd name="T16" fmla="*/ 270 w 705"/>
              <a:gd name="T17" fmla="*/ 125 h 335"/>
              <a:gd name="T18" fmla="*/ 225 w 705"/>
              <a:gd name="T19" fmla="*/ 129 h 335"/>
              <a:gd name="T20" fmla="*/ 182 w 705"/>
              <a:gd name="T21" fmla="*/ 139 h 335"/>
              <a:gd name="T22" fmla="*/ 139 w 705"/>
              <a:gd name="T23" fmla="*/ 153 h 335"/>
              <a:gd name="T24" fmla="*/ 100 w 705"/>
              <a:gd name="T25" fmla="*/ 174 h 335"/>
              <a:gd name="T26" fmla="*/ 63 w 705"/>
              <a:gd name="T27" fmla="*/ 200 h 335"/>
              <a:gd name="T28" fmla="*/ 31 w 705"/>
              <a:gd name="T29" fmla="*/ 229 h 335"/>
              <a:gd name="T30" fmla="*/ 6 w 705"/>
              <a:gd name="T31" fmla="*/ 259 h 335"/>
              <a:gd name="T32" fmla="*/ 0 w 705"/>
              <a:gd name="T33" fmla="*/ 276 h 335"/>
              <a:gd name="T34" fmla="*/ 0 w 705"/>
              <a:gd name="T35" fmla="*/ 292 h 335"/>
              <a:gd name="T36" fmla="*/ 8 w 705"/>
              <a:gd name="T37" fmla="*/ 308 h 335"/>
              <a:gd name="T38" fmla="*/ 19 w 705"/>
              <a:gd name="T39" fmla="*/ 321 h 335"/>
              <a:gd name="T40" fmla="*/ 33 w 705"/>
              <a:gd name="T41" fmla="*/ 331 h 335"/>
              <a:gd name="T42" fmla="*/ 49 w 705"/>
              <a:gd name="T43" fmla="*/ 333 h 335"/>
              <a:gd name="T44" fmla="*/ 68 w 705"/>
              <a:gd name="T45" fmla="*/ 335 h 335"/>
              <a:gd name="T46" fmla="*/ 137 w 705"/>
              <a:gd name="T47" fmla="*/ 331 h 335"/>
              <a:gd name="T48" fmla="*/ 204 w 705"/>
              <a:gd name="T49" fmla="*/ 318 h 335"/>
              <a:gd name="T50" fmla="*/ 270 w 705"/>
              <a:gd name="T51" fmla="*/ 302 h 335"/>
              <a:gd name="T52" fmla="*/ 333 w 705"/>
              <a:gd name="T53" fmla="*/ 282 h 335"/>
              <a:gd name="T54" fmla="*/ 396 w 705"/>
              <a:gd name="T55" fmla="*/ 255 h 335"/>
              <a:gd name="T56" fmla="*/ 456 w 705"/>
              <a:gd name="T57" fmla="*/ 225 h 335"/>
              <a:gd name="T58" fmla="*/ 513 w 705"/>
              <a:gd name="T59" fmla="*/ 190 h 335"/>
              <a:gd name="T60" fmla="*/ 519 w 705"/>
              <a:gd name="T61" fmla="*/ 186 h 335"/>
              <a:gd name="T62" fmla="*/ 546 w 705"/>
              <a:gd name="T63" fmla="*/ 165 h 335"/>
              <a:gd name="T64" fmla="*/ 558 w 705"/>
              <a:gd name="T65" fmla="*/ 186 h 335"/>
              <a:gd name="T66" fmla="*/ 682 w 705"/>
              <a:gd name="T67" fmla="*/ 147 h 335"/>
              <a:gd name="T68" fmla="*/ 697 w 705"/>
              <a:gd name="T69" fmla="*/ 127 h 335"/>
              <a:gd name="T70" fmla="*/ 703 w 705"/>
              <a:gd name="T71" fmla="*/ 104 h 335"/>
              <a:gd name="T72" fmla="*/ 705 w 705"/>
              <a:gd name="T73" fmla="*/ 82 h 335"/>
              <a:gd name="T74" fmla="*/ 701 w 705"/>
              <a:gd name="T75" fmla="*/ 59 h 335"/>
              <a:gd name="T76" fmla="*/ 693 w 705"/>
              <a:gd name="T77" fmla="*/ 37 h 335"/>
              <a:gd name="T78" fmla="*/ 676 w 705"/>
              <a:gd name="T79" fmla="*/ 20 h 335"/>
              <a:gd name="T80" fmla="*/ 660 w 705"/>
              <a:gd name="T81" fmla="*/ 6 h 335"/>
              <a:gd name="T82" fmla="*/ 650 w 705"/>
              <a:gd name="T83" fmla="*/ 0 h 335"/>
              <a:gd name="T84" fmla="*/ 642 w 705"/>
              <a:gd name="T85" fmla="*/ 16 h 3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5"/>
              <a:gd name="T130" fmla="*/ 0 h 335"/>
              <a:gd name="T131" fmla="*/ 705 w 705"/>
              <a:gd name="T132" fmla="*/ 335 h 3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5" h="335">
                <a:moveTo>
                  <a:pt x="642" y="16"/>
                </a:moveTo>
                <a:lnTo>
                  <a:pt x="613" y="59"/>
                </a:lnTo>
                <a:lnTo>
                  <a:pt x="576" y="82"/>
                </a:lnTo>
                <a:lnTo>
                  <a:pt x="525" y="102"/>
                </a:lnTo>
                <a:lnTo>
                  <a:pt x="474" y="116"/>
                </a:lnTo>
                <a:lnTo>
                  <a:pt x="421" y="125"/>
                </a:lnTo>
                <a:lnTo>
                  <a:pt x="368" y="129"/>
                </a:lnTo>
                <a:lnTo>
                  <a:pt x="313" y="127"/>
                </a:lnTo>
                <a:lnTo>
                  <a:pt x="270" y="125"/>
                </a:lnTo>
                <a:lnTo>
                  <a:pt x="225" y="129"/>
                </a:lnTo>
                <a:lnTo>
                  <a:pt x="182" y="139"/>
                </a:lnTo>
                <a:lnTo>
                  <a:pt x="139" y="153"/>
                </a:lnTo>
                <a:lnTo>
                  <a:pt x="100" y="174"/>
                </a:lnTo>
                <a:lnTo>
                  <a:pt x="63" y="200"/>
                </a:lnTo>
                <a:lnTo>
                  <a:pt x="31" y="229"/>
                </a:lnTo>
                <a:lnTo>
                  <a:pt x="6" y="259"/>
                </a:lnTo>
                <a:lnTo>
                  <a:pt x="0" y="276"/>
                </a:lnTo>
                <a:lnTo>
                  <a:pt x="0" y="292"/>
                </a:lnTo>
                <a:lnTo>
                  <a:pt x="8" y="308"/>
                </a:lnTo>
                <a:lnTo>
                  <a:pt x="19" y="321"/>
                </a:lnTo>
                <a:lnTo>
                  <a:pt x="33" y="331"/>
                </a:lnTo>
                <a:lnTo>
                  <a:pt x="49" y="333"/>
                </a:lnTo>
                <a:lnTo>
                  <a:pt x="68" y="335"/>
                </a:lnTo>
                <a:lnTo>
                  <a:pt x="137" y="331"/>
                </a:lnTo>
                <a:lnTo>
                  <a:pt x="204" y="318"/>
                </a:lnTo>
                <a:lnTo>
                  <a:pt x="270" y="302"/>
                </a:lnTo>
                <a:lnTo>
                  <a:pt x="333" y="282"/>
                </a:lnTo>
                <a:lnTo>
                  <a:pt x="396" y="255"/>
                </a:lnTo>
                <a:lnTo>
                  <a:pt x="456" y="225"/>
                </a:lnTo>
                <a:lnTo>
                  <a:pt x="513" y="190"/>
                </a:lnTo>
                <a:lnTo>
                  <a:pt x="519" y="186"/>
                </a:lnTo>
                <a:lnTo>
                  <a:pt x="546" y="165"/>
                </a:lnTo>
                <a:lnTo>
                  <a:pt x="558" y="186"/>
                </a:lnTo>
                <a:lnTo>
                  <a:pt x="682" y="147"/>
                </a:lnTo>
                <a:lnTo>
                  <a:pt x="697" y="127"/>
                </a:lnTo>
                <a:lnTo>
                  <a:pt x="703" y="104"/>
                </a:lnTo>
                <a:lnTo>
                  <a:pt x="705" y="82"/>
                </a:lnTo>
                <a:lnTo>
                  <a:pt x="701" y="59"/>
                </a:lnTo>
                <a:lnTo>
                  <a:pt x="693" y="37"/>
                </a:lnTo>
                <a:lnTo>
                  <a:pt x="676" y="20"/>
                </a:lnTo>
                <a:lnTo>
                  <a:pt x="660" y="6"/>
                </a:lnTo>
                <a:lnTo>
                  <a:pt x="650" y="0"/>
                </a:lnTo>
                <a:lnTo>
                  <a:pt x="642" y="1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7966076" y="5329240"/>
            <a:ext cx="61913" cy="192087"/>
          </a:xfrm>
          <a:custGeom>
            <a:avLst/>
            <a:gdLst>
              <a:gd name="T0" fmla="*/ 35 w 35"/>
              <a:gd name="T1" fmla="*/ 0 h 121"/>
              <a:gd name="T2" fmla="*/ 20 w 35"/>
              <a:gd name="T3" fmla="*/ 8 h 121"/>
              <a:gd name="T4" fmla="*/ 8 w 35"/>
              <a:gd name="T5" fmla="*/ 25 h 121"/>
              <a:gd name="T6" fmla="*/ 2 w 35"/>
              <a:gd name="T7" fmla="*/ 45 h 121"/>
              <a:gd name="T8" fmla="*/ 0 w 35"/>
              <a:gd name="T9" fmla="*/ 66 h 121"/>
              <a:gd name="T10" fmla="*/ 4 w 35"/>
              <a:gd name="T11" fmla="*/ 86 h 121"/>
              <a:gd name="T12" fmla="*/ 14 w 35"/>
              <a:gd name="T13" fmla="*/ 104 h 121"/>
              <a:gd name="T14" fmla="*/ 26 w 35"/>
              <a:gd name="T15" fmla="*/ 117 h 121"/>
              <a:gd name="T16" fmla="*/ 35 w 35"/>
              <a:gd name="T17" fmla="*/ 121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121"/>
              <a:gd name="T29" fmla="*/ 35 w 35"/>
              <a:gd name="T30" fmla="*/ 121 h 1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121">
                <a:moveTo>
                  <a:pt x="35" y="0"/>
                </a:moveTo>
                <a:lnTo>
                  <a:pt x="20" y="8"/>
                </a:lnTo>
                <a:lnTo>
                  <a:pt x="8" y="25"/>
                </a:lnTo>
                <a:lnTo>
                  <a:pt x="2" y="45"/>
                </a:lnTo>
                <a:lnTo>
                  <a:pt x="0" y="66"/>
                </a:lnTo>
                <a:lnTo>
                  <a:pt x="4" y="86"/>
                </a:lnTo>
                <a:lnTo>
                  <a:pt x="14" y="104"/>
                </a:lnTo>
                <a:lnTo>
                  <a:pt x="26" y="117"/>
                </a:lnTo>
                <a:lnTo>
                  <a:pt x="35" y="12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8672513" y="5291140"/>
            <a:ext cx="531812" cy="206375"/>
          </a:xfrm>
          <a:custGeom>
            <a:avLst/>
            <a:gdLst>
              <a:gd name="T0" fmla="*/ 78 w 298"/>
              <a:gd name="T1" fmla="*/ 124 h 130"/>
              <a:gd name="T2" fmla="*/ 127 w 298"/>
              <a:gd name="T3" fmla="*/ 130 h 130"/>
              <a:gd name="T4" fmla="*/ 174 w 298"/>
              <a:gd name="T5" fmla="*/ 130 h 130"/>
              <a:gd name="T6" fmla="*/ 223 w 298"/>
              <a:gd name="T7" fmla="*/ 124 h 130"/>
              <a:gd name="T8" fmla="*/ 270 w 298"/>
              <a:gd name="T9" fmla="*/ 112 h 130"/>
              <a:gd name="T10" fmla="*/ 276 w 298"/>
              <a:gd name="T11" fmla="*/ 110 h 130"/>
              <a:gd name="T12" fmla="*/ 288 w 298"/>
              <a:gd name="T13" fmla="*/ 104 h 130"/>
              <a:gd name="T14" fmla="*/ 296 w 298"/>
              <a:gd name="T15" fmla="*/ 94 h 130"/>
              <a:gd name="T16" fmla="*/ 298 w 298"/>
              <a:gd name="T17" fmla="*/ 79 h 130"/>
              <a:gd name="T18" fmla="*/ 294 w 298"/>
              <a:gd name="T19" fmla="*/ 67 h 130"/>
              <a:gd name="T20" fmla="*/ 286 w 298"/>
              <a:gd name="T21" fmla="*/ 57 h 130"/>
              <a:gd name="T22" fmla="*/ 278 w 298"/>
              <a:gd name="T23" fmla="*/ 51 h 130"/>
              <a:gd name="T24" fmla="*/ 225 w 298"/>
              <a:gd name="T25" fmla="*/ 32 h 130"/>
              <a:gd name="T26" fmla="*/ 172 w 298"/>
              <a:gd name="T27" fmla="*/ 16 h 130"/>
              <a:gd name="T28" fmla="*/ 115 w 298"/>
              <a:gd name="T29" fmla="*/ 6 h 130"/>
              <a:gd name="T30" fmla="*/ 57 w 298"/>
              <a:gd name="T31" fmla="*/ 0 h 130"/>
              <a:gd name="T32" fmla="*/ 0 w 298"/>
              <a:gd name="T33" fmla="*/ 0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130"/>
              <a:gd name="T53" fmla="*/ 298 w 298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130">
                <a:moveTo>
                  <a:pt x="78" y="124"/>
                </a:moveTo>
                <a:lnTo>
                  <a:pt x="127" y="130"/>
                </a:lnTo>
                <a:lnTo>
                  <a:pt x="174" y="130"/>
                </a:lnTo>
                <a:lnTo>
                  <a:pt x="223" y="124"/>
                </a:lnTo>
                <a:lnTo>
                  <a:pt x="270" y="112"/>
                </a:lnTo>
                <a:lnTo>
                  <a:pt x="276" y="110"/>
                </a:lnTo>
                <a:lnTo>
                  <a:pt x="288" y="104"/>
                </a:lnTo>
                <a:lnTo>
                  <a:pt x="296" y="94"/>
                </a:lnTo>
                <a:lnTo>
                  <a:pt x="298" y="79"/>
                </a:lnTo>
                <a:lnTo>
                  <a:pt x="294" y="67"/>
                </a:lnTo>
                <a:lnTo>
                  <a:pt x="286" y="57"/>
                </a:lnTo>
                <a:lnTo>
                  <a:pt x="278" y="51"/>
                </a:lnTo>
                <a:lnTo>
                  <a:pt x="225" y="32"/>
                </a:lnTo>
                <a:lnTo>
                  <a:pt x="172" y="16"/>
                </a:lnTo>
                <a:lnTo>
                  <a:pt x="115" y="6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0" name="Freeform 76"/>
          <p:cNvSpPr>
            <a:spLocks/>
          </p:cNvSpPr>
          <p:nvPr/>
        </p:nvSpPr>
        <p:spPr bwMode="auto">
          <a:xfrm>
            <a:off x="7891463" y="4703765"/>
            <a:ext cx="528638" cy="574675"/>
          </a:xfrm>
          <a:custGeom>
            <a:avLst/>
            <a:gdLst>
              <a:gd name="T0" fmla="*/ 6 w 296"/>
              <a:gd name="T1" fmla="*/ 0 h 362"/>
              <a:gd name="T2" fmla="*/ 0 w 296"/>
              <a:gd name="T3" fmla="*/ 23 h 362"/>
              <a:gd name="T4" fmla="*/ 0 w 296"/>
              <a:gd name="T5" fmla="*/ 47 h 362"/>
              <a:gd name="T6" fmla="*/ 6 w 296"/>
              <a:gd name="T7" fmla="*/ 70 h 362"/>
              <a:gd name="T8" fmla="*/ 12 w 296"/>
              <a:gd name="T9" fmla="*/ 86 h 362"/>
              <a:gd name="T10" fmla="*/ 98 w 296"/>
              <a:gd name="T11" fmla="*/ 151 h 362"/>
              <a:gd name="T12" fmla="*/ 104 w 296"/>
              <a:gd name="T13" fmla="*/ 155 h 362"/>
              <a:gd name="T14" fmla="*/ 151 w 296"/>
              <a:gd name="T15" fmla="*/ 188 h 362"/>
              <a:gd name="T16" fmla="*/ 194 w 296"/>
              <a:gd name="T17" fmla="*/ 227 h 362"/>
              <a:gd name="T18" fmla="*/ 233 w 296"/>
              <a:gd name="T19" fmla="*/ 268 h 362"/>
              <a:gd name="T20" fmla="*/ 268 w 296"/>
              <a:gd name="T21" fmla="*/ 313 h 362"/>
              <a:gd name="T22" fmla="*/ 296 w 296"/>
              <a:gd name="T23" fmla="*/ 362 h 3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6"/>
              <a:gd name="T37" fmla="*/ 0 h 362"/>
              <a:gd name="T38" fmla="*/ 296 w 296"/>
              <a:gd name="T39" fmla="*/ 362 h 3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6" h="362">
                <a:moveTo>
                  <a:pt x="6" y="0"/>
                </a:moveTo>
                <a:lnTo>
                  <a:pt x="0" y="23"/>
                </a:lnTo>
                <a:lnTo>
                  <a:pt x="0" y="47"/>
                </a:lnTo>
                <a:lnTo>
                  <a:pt x="6" y="70"/>
                </a:lnTo>
                <a:lnTo>
                  <a:pt x="12" y="86"/>
                </a:lnTo>
                <a:lnTo>
                  <a:pt x="98" y="151"/>
                </a:lnTo>
                <a:lnTo>
                  <a:pt x="104" y="155"/>
                </a:lnTo>
                <a:lnTo>
                  <a:pt x="151" y="188"/>
                </a:lnTo>
                <a:lnTo>
                  <a:pt x="194" y="227"/>
                </a:lnTo>
                <a:lnTo>
                  <a:pt x="233" y="268"/>
                </a:lnTo>
                <a:lnTo>
                  <a:pt x="268" y="313"/>
                </a:lnTo>
                <a:lnTo>
                  <a:pt x="296" y="36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1" name="Freeform 77"/>
          <p:cNvSpPr>
            <a:spLocks/>
          </p:cNvSpPr>
          <p:nvPr/>
        </p:nvSpPr>
        <p:spPr bwMode="auto">
          <a:xfrm>
            <a:off x="7742238" y="4662490"/>
            <a:ext cx="552450" cy="638175"/>
          </a:xfrm>
          <a:custGeom>
            <a:avLst/>
            <a:gdLst>
              <a:gd name="T0" fmla="*/ 31 w 309"/>
              <a:gd name="T1" fmla="*/ 0 h 402"/>
              <a:gd name="T2" fmla="*/ 17 w 309"/>
              <a:gd name="T3" fmla="*/ 16 h 402"/>
              <a:gd name="T4" fmla="*/ 6 w 309"/>
              <a:gd name="T5" fmla="*/ 37 h 402"/>
              <a:gd name="T6" fmla="*/ 0 w 309"/>
              <a:gd name="T7" fmla="*/ 57 h 402"/>
              <a:gd name="T8" fmla="*/ 2 w 309"/>
              <a:gd name="T9" fmla="*/ 79 h 402"/>
              <a:gd name="T10" fmla="*/ 4 w 309"/>
              <a:gd name="T11" fmla="*/ 92 h 402"/>
              <a:gd name="T12" fmla="*/ 15 w 309"/>
              <a:gd name="T13" fmla="*/ 120 h 402"/>
              <a:gd name="T14" fmla="*/ 37 w 309"/>
              <a:gd name="T15" fmla="*/ 151 h 402"/>
              <a:gd name="T16" fmla="*/ 64 w 309"/>
              <a:gd name="T17" fmla="*/ 163 h 402"/>
              <a:gd name="T18" fmla="*/ 113 w 309"/>
              <a:gd name="T19" fmla="*/ 192 h 402"/>
              <a:gd name="T20" fmla="*/ 160 w 309"/>
              <a:gd name="T21" fmla="*/ 226 h 402"/>
              <a:gd name="T22" fmla="*/ 205 w 309"/>
              <a:gd name="T23" fmla="*/ 265 h 402"/>
              <a:gd name="T24" fmla="*/ 243 w 309"/>
              <a:gd name="T25" fmla="*/ 306 h 402"/>
              <a:gd name="T26" fmla="*/ 278 w 309"/>
              <a:gd name="T27" fmla="*/ 353 h 402"/>
              <a:gd name="T28" fmla="*/ 309 w 309"/>
              <a:gd name="T29" fmla="*/ 402 h 4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9"/>
              <a:gd name="T46" fmla="*/ 0 h 402"/>
              <a:gd name="T47" fmla="*/ 309 w 309"/>
              <a:gd name="T48" fmla="*/ 402 h 4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9" h="402">
                <a:moveTo>
                  <a:pt x="31" y="0"/>
                </a:moveTo>
                <a:lnTo>
                  <a:pt x="17" y="16"/>
                </a:lnTo>
                <a:lnTo>
                  <a:pt x="6" y="37"/>
                </a:lnTo>
                <a:lnTo>
                  <a:pt x="0" y="57"/>
                </a:lnTo>
                <a:lnTo>
                  <a:pt x="2" y="79"/>
                </a:lnTo>
                <a:lnTo>
                  <a:pt x="4" y="92"/>
                </a:lnTo>
                <a:lnTo>
                  <a:pt x="15" y="120"/>
                </a:lnTo>
                <a:lnTo>
                  <a:pt x="37" y="151"/>
                </a:lnTo>
                <a:lnTo>
                  <a:pt x="64" y="163"/>
                </a:lnTo>
                <a:lnTo>
                  <a:pt x="113" y="192"/>
                </a:lnTo>
                <a:lnTo>
                  <a:pt x="160" y="226"/>
                </a:lnTo>
                <a:lnTo>
                  <a:pt x="205" y="265"/>
                </a:lnTo>
                <a:lnTo>
                  <a:pt x="243" y="306"/>
                </a:lnTo>
                <a:lnTo>
                  <a:pt x="278" y="353"/>
                </a:lnTo>
                <a:lnTo>
                  <a:pt x="309" y="40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2" name="Freeform 78"/>
          <p:cNvSpPr>
            <a:spLocks/>
          </p:cNvSpPr>
          <p:nvPr/>
        </p:nvSpPr>
        <p:spPr bwMode="auto">
          <a:xfrm>
            <a:off x="7585076" y="4662490"/>
            <a:ext cx="587375" cy="638175"/>
          </a:xfrm>
          <a:custGeom>
            <a:avLst/>
            <a:gdLst>
              <a:gd name="T0" fmla="*/ 329 w 329"/>
              <a:gd name="T1" fmla="*/ 402 h 402"/>
              <a:gd name="T2" fmla="*/ 305 w 329"/>
              <a:gd name="T3" fmla="*/ 357 h 402"/>
              <a:gd name="T4" fmla="*/ 272 w 329"/>
              <a:gd name="T5" fmla="*/ 318 h 402"/>
              <a:gd name="T6" fmla="*/ 237 w 329"/>
              <a:gd name="T7" fmla="*/ 281 h 402"/>
              <a:gd name="T8" fmla="*/ 197 w 329"/>
              <a:gd name="T9" fmla="*/ 249 h 402"/>
              <a:gd name="T10" fmla="*/ 154 w 329"/>
              <a:gd name="T11" fmla="*/ 222 h 402"/>
              <a:gd name="T12" fmla="*/ 109 w 329"/>
              <a:gd name="T13" fmla="*/ 198 h 402"/>
              <a:gd name="T14" fmla="*/ 60 w 329"/>
              <a:gd name="T15" fmla="*/ 181 h 402"/>
              <a:gd name="T16" fmla="*/ 45 w 329"/>
              <a:gd name="T17" fmla="*/ 177 h 402"/>
              <a:gd name="T18" fmla="*/ 27 w 329"/>
              <a:gd name="T19" fmla="*/ 157 h 402"/>
              <a:gd name="T20" fmla="*/ 15 w 329"/>
              <a:gd name="T21" fmla="*/ 139 h 402"/>
              <a:gd name="T22" fmla="*/ 5 w 329"/>
              <a:gd name="T23" fmla="*/ 118 h 402"/>
              <a:gd name="T24" fmla="*/ 0 w 329"/>
              <a:gd name="T25" fmla="*/ 98 h 402"/>
              <a:gd name="T26" fmla="*/ 0 w 329"/>
              <a:gd name="T27" fmla="*/ 75 h 402"/>
              <a:gd name="T28" fmla="*/ 7 w 329"/>
              <a:gd name="T29" fmla="*/ 49 h 402"/>
              <a:gd name="T30" fmla="*/ 17 w 329"/>
              <a:gd name="T31" fmla="*/ 22 h 402"/>
              <a:gd name="T32" fmla="*/ 33 w 329"/>
              <a:gd name="T33" fmla="*/ 0 h 4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9"/>
              <a:gd name="T52" fmla="*/ 0 h 402"/>
              <a:gd name="T53" fmla="*/ 329 w 329"/>
              <a:gd name="T54" fmla="*/ 402 h 4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9" h="402">
                <a:moveTo>
                  <a:pt x="329" y="402"/>
                </a:moveTo>
                <a:lnTo>
                  <a:pt x="305" y="357"/>
                </a:lnTo>
                <a:lnTo>
                  <a:pt x="272" y="318"/>
                </a:lnTo>
                <a:lnTo>
                  <a:pt x="237" y="281"/>
                </a:lnTo>
                <a:lnTo>
                  <a:pt x="197" y="249"/>
                </a:lnTo>
                <a:lnTo>
                  <a:pt x="154" y="222"/>
                </a:lnTo>
                <a:lnTo>
                  <a:pt x="109" y="198"/>
                </a:lnTo>
                <a:lnTo>
                  <a:pt x="60" y="181"/>
                </a:lnTo>
                <a:lnTo>
                  <a:pt x="45" y="177"/>
                </a:lnTo>
                <a:lnTo>
                  <a:pt x="27" y="157"/>
                </a:lnTo>
                <a:lnTo>
                  <a:pt x="15" y="139"/>
                </a:lnTo>
                <a:lnTo>
                  <a:pt x="5" y="118"/>
                </a:lnTo>
                <a:lnTo>
                  <a:pt x="0" y="98"/>
                </a:lnTo>
                <a:lnTo>
                  <a:pt x="0" y="75"/>
                </a:lnTo>
                <a:lnTo>
                  <a:pt x="7" y="49"/>
                </a:lnTo>
                <a:lnTo>
                  <a:pt x="17" y="22"/>
                </a:lnTo>
                <a:lnTo>
                  <a:pt x="3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3" name="Freeform 79"/>
          <p:cNvSpPr>
            <a:spLocks/>
          </p:cNvSpPr>
          <p:nvPr/>
        </p:nvSpPr>
        <p:spPr bwMode="auto">
          <a:xfrm>
            <a:off x="7423150" y="4713288"/>
            <a:ext cx="668338" cy="577850"/>
          </a:xfrm>
          <a:custGeom>
            <a:avLst/>
            <a:gdLst>
              <a:gd name="T0" fmla="*/ 32 w 375"/>
              <a:gd name="T1" fmla="*/ 0 h 364"/>
              <a:gd name="T2" fmla="*/ 14 w 375"/>
              <a:gd name="T3" fmla="*/ 37 h 364"/>
              <a:gd name="T4" fmla="*/ 4 w 375"/>
              <a:gd name="T5" fmla="*/ 78 h 364"/>
              <a:gd name="T6" fmla="*/ 0 w 375"/>
              <a:gd name="T7" fmla="*/ 107 h 364"/>
              <a:gd name="T8" fmla="*/ 4 w 375"/>
              <a:gd name="T9" fmla="*/ 149 h 364"/>
              <a:gd name="T10" fmla="*/ 16 w 375"/>
              <a:gd name="T11" fmla="*/ 170 h 364"/>
              <a:gd name="T12" fmla="*/ 42 w 375"/>
              <a:gd name="T13" fmla="*/ 190 h 364"/>
              <a:gd name="T14" fmla="*/ 51 w 375"/>
              <a:gd name="T15" fmla="*/ 190 h 364"/>
              <a:gd name="T16" fmla="*/ 77 w 375"/>
              <a:gd name="T17" fmla="*/ 194 h 364"/>
              <a:gd name="T18" fmla="*/ 126 w 375"/>
              <a:gd name="T19" fmla="*/ 202 h 364"/>
              <a:gd name="T20" fmla="*/ 175 w 375"/>
              <a:gd name="T21" fmla="*/ 217 h 364"/>
              <a:gd name="T22" fmla="*/ 222 w 375"/>
              <a:gd name="T23" fmla="*/ 237 h 364"/>
              <a:gd name="T24" fmla="*/ 265 w 375"/>
              <a:gd name="T25" fmla="*/ 262 h 364"/>
              <a:gd name="T26" fmla="*/ 306 w 375"/>
              <a:gd name="T27" fmla="*/ 290 h 364"/>
              <a:gd name="T28" fmla="*/ 343 w 375"/>
              <a:gd name="T29" fmla="*/ 325 h 364"/>
              <a:gd name="T30" fmla="*/ 375 w 375"/>
              <a:gd name="T31" fmla="*/ 364 h 3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5"/>
              <a:gd name="T49" fmla="*/ 0 h 364"/>
              <a:gd name="T50" fmla="*/ 375 w 375"/>
              <a:gd name="T51" fmla="*/ 364 h 3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5" h="364">
                <a:moveTo>
                  <a:pt x="32" y="0"/>
                </a:moveTo>
                <a:lnTo>
                  <a:pt x="14" y="37"/>
                </a:lnTo>
                <a:lnTo>
                  <a:pt x="4" y="78"/>
                </a:lnTo>
                <a:lnTo>
                  <a:pt x="0" y="107"/>
                </a:lnTo>
                <a:lnTo>
                  <a:pt x="4" y="149"/>
                </a:lnTo>
                <a:lnTo>
                  <a:pt x="16" y="170"/>
                </a:lnTo>
                <a:lnTo>
                  <a:pt x="42" y="190"/>
                </a:lnTo>
                <a:lnTo>
                  <a:pt x="51" y="190"/>
                </a:lnTo>
                <a:lnTo>
                  <a:pt x="77" y="194"/>
                </a:lnTo>
                <a:lnTo>
                  <a:pt x="126" y="202"/>
                </a:lnTo>
                <a:lnTo>
                  <a:pt x="175" y="217"/>
                </a:lnTo>
                <a:lnTo>
                  <a:pt x="222" y="237"/>
                </a:lnTo>
                <a:lnTo>
                  <a:pt x="265" y="262"/>
                </a:lnTo>
                <a:lnTo>
                  <a:pt x="306" y="290"/>
                </a:lnTo>
                <a:lnTo>
                  <a:pt x="343" y="325"/>
                </a:lnTo>
                <a:lnTo>
                  <a:pt x="375" y="36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4" name="Freeform 80"/>
          <p:cNvSpPr>
            <a:spLocks/>
          </p:cNvSpPr>
          <p:nvPr/>
        </p:nvSpPr>
        <p:spPr bwMode="auto">
          <a:xfrm>
            <a:off x="7251701" y="4743452"/>
            <a:ext cx="66675" cy="339725"/>
          </a:xfrm>
          <a:custGeom>
            <a:avLst/>
            <a:gdLst>
              <a:gd name="T0" fmla="*/ 24 w 38"/>
              <a:gd name="T1" fmla="*/ 0 h 214"/>
              <a:gd name="T2" fmla="*/ 10 w 38"/>
              <a:gd name="T3" fmla="*/ 30 h 214"/>
              <a:gd name="T4" fmla="*/ 2 w 38"/>
              <a:gd name="T5" fmla="*/ 63 h 214"/>
              <a:gd name="T6" fmla="*/ 0 w 38"/>
              <a:gd name="T7" fmla="*/ 98 h 214"/>
              <a:gd name="T8" fmla="*/ 2 w 38"/>
              <a:gd name="T9" fmla="*/ 132 h 214"/>
              <a:gd name="T10" fmla="*/ 12 w 38"/>
              <a:gd name="T11" fmla="*/ 165 h 214"/>
              <a:gd name="T12" fmla="*/ 24 w 38"/>
              <a:gd name="T13" fmla="*/ 194 h 214"/>
              <a:gd name="T14" fmla="*/ 38 w 38"/>
              <a:gd name="T15" fmla="*/ 214 h 2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214"/>
              <a:gd name="T26" fmla="*/ 38 w 38"/>
              <a:gd name="T27" fmla="*/ 214 h 2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214">
                <a:moveTo>
                  <a:pt x="24" y="0"/>
                </a:moveTo>
                <a:lnTo>
                  <a:pt x="10" y="30"/>
                </a:lnTo>
                <a:lnTo>
                  <a:pt x="2" y="63"/>
                </a:lnTo>
                <a:lnTo>
                  <a:pt x="0" y="98"/>
                </a:lnTo>
                <a:lnTo>
                  <a:pt x="2" y="132"/>
                </a:lnTo>
                <a:lnTo>
                  <a:pt x="12" y="165"/>
                </a:lnTo>
                <a:lnTo>
                  <a:pt x="24" y="194"/>
                </a:lnTo>
                <a:lnTo>
                  <a:pt x="38" y="21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5" name="Freeform 81"/>
          <p:cNvSpPr>
            <a:spLocks/>
          </p:cNvSpPr>
          <p:nvPr/>
        </p:nvSpPr>
        <p:spPr bwMode="auto">
          <a:xfrm>
            <a:off x="8647113" y="4441827"/>
            <a:ext cx="277812" cy="619125"/>
          </a:xfrm>
          <a:custGeom>
            <a:avLst/>
            <a:gdLst>
              <a:gd name="T0" fmla="*/ 0 w 155"/>
              <a:gd name="T1" fmla="*/ 390 h 390"/>
              <a:gd name="T2" fmla="*/ 149 w 155"/>
              <a:gd name="T3" fmla="*/ 176 h 390"/>
              <a:gd name="T4" fmla="*/ 155 w 155"/>
              <a:gd name="T5" fmla="*/ 151 h 390"/>
              <a:gd name="T6" fmla="*/ 155 w 155"/>
              <a:gd name="T7" fmla="*/ 127 h 390"/>
              <a:gd name="T8" fmla="*/ 147 w 155"/>
              <a:gd name="T9" fmla="*/ 102 h 390"/>
              <a:gd name="T10" fmla="*/ 137 w 155"/>
              <a:gd name="T11" fmla="*/ 80 h 390"/>
              <a:gd name="T12" fmla="*/ 122 w 155"/>
              <a:gd name="T13" fmla="*/ 61 h 390"/>
              <a:gd name="T14" fmla="*/ 47 w 155"/>
              <a:gd name="T15" fmla="*/ 0 h 3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390"/>
              <a:gd name="T26" fmla="*/ 155 w 155"/>
              <a:gd name="T27" fmla="*/ 390 h 3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390">
                <a:moveTo>
                  <a:pt x="0" y="390"/>
                </a:moveTo>
                <a:lnTo>
                  <a:pt x="149" y="176"/>
                </a:lnTo>
                <a:lnTo>
                  <a:pt x="155" y="151"/>
                </a:lnTo>
                <a:lnTo>
                  <a:pt x="155" y="127"/>
                </a:lnTo>
                <a:lnTo>
                  <a:pt x="147" y="102"/>
                </a:lnTo>
                <a:lnTo>
                  <a:pt x="137" y="80"/>
                </a:lnTo>
                <a:lnTo>
                  <a:pt x="122" y="61"/>
                </a:lnTo>
                <a:lnTo>
                  <a:pt x="4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6" name="Freeform 82"/>
          <p:cNvSpPr>
            <a:spLocks/>
          </p:cNvSpPr>
          <p:nvPr/>
        </p:nvSpPr>
        <p:spPr bwMode="auto">
          <a:xfrm>
            <a:off x="8531227" y="4451350"/>
            <a:ext cx="269875" cy="554038"/>
          </a:xfrm>
          <a:custGeom>
            <a:avLst/>
            <a:gdLst>
              <a:gd name="T0" fmla="*/ 0 w 151"/>
              <a:gd name="T1" fmla="*/ 349 h 349"/>
              <a:gd name="T2" fmla="*/ 147 w 151"/>
              <a:gd name="T3" fmla="*/ 153 h 349"/>
              <a:gd name="T4" fmla="*/ 151 w 151"/>
              <a:gd name="T5" fmla="*/ 131 h 349"/>
              <a:gd name="T6" fmla="*/ 149 w 151"/>
              <a:gd name="T7" fmla="*/ 110 h 349"/>
              <a:gd name="T8" fmla="*/ 140 w 151"/>
              <a:gd name="T9" fmla="*/ 90 h 349"/>
              <a:gd name="T10" fmla="*/ 128 w 151"/>
              <a:gd name="T11" fmla="*/ 74 h 349"/>
              <a:gd name="T12" fmla="*/ 38 w 151"/>
              <a:gd name="T13" fmla="*/ 0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"/>
              <a:gd name="T22" fmla="*/ 0 h 349"/>
              <a:gd name="T23" fmla="*/ 151 w 151"/>
              <a:gd name="T24" fmla="*/ 349 h 3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" h="349">
                <a:moveTo>
                  <a:pt x="0" y="349"/>
                </a:moveTo>
                <a:lnTo>
                  <a:pt x="147" y="153"/>
                </a:lnTo>
                <a:lnTo>
                  <a:pt x="151" y="131"/>
                </a:lnTo>
                <a:lnTo>
                  <a:pt x="149" y="110"/>
                </a:lnTo>
                <a:lnTo>
                  <a:pt x="140" y="90"/>
                </a:lnTo>
                <a:lnTo>
                  <a:pt x="128" y="74"/>
                </a:lnTo>
                <a:lnTo>
                  <a:pt x="3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7" name="Freeform 83"/>
          <p:cNvSpPr>
            <a:spLocks/>
          </p:cNvSpPr>
          <p:nvPr/>
        </p:nvSpPr>
        <p:spPr bwMode="auto">
          <a:xfrm>
            <a:off x="8420100" y="4473577"/>
            <a:ext cx="223838" cy="460375"/>
          </a:xfrm>
          <a:custGeom>
            <a:avLst/>
            <a:gdLst>
              <a:gd name="T0" fmla="*/ 0 w 125"/>
              <a:gd name="T1" fmla="*/ 290 h 290"/>
              <a:gd name="T2" fmla="*/ 123 w 125"/>
              <a:gd name="T3" fmla="*/ 123 h 290"/>
              <a:gd name="T4" fmla="*/ 125 w 125"/>
              <a:gd name="T5" fmla="*/ 104 h 290"/>
              <a:gd name="T6" fmla="*/ 123 w 125"/>
              <a:gd name="T7" fmla="*/ 84 h 290"/>
              <a:gd name="T8" fmla="*/ 115 w 125"/>
              <a:gd name="T9" fmla="*/ 66 h 290"/>
              <a:gd name="T10" fmla="*/ 100 w 125"/>
              <a:gd name="T11" fmla="*/ 49 h 290"/>
              <a:gd name="T12" fmla="*/ 47 w 125"/>
              <a:gd name="T13" fmla="*/ 0 h 2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290"/>
              <a:gd name="T23" fmla="*/ 125 w 125"/>
              <a:gd name="T24" fmla="*/ 290 h 2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290">
                <a:moveTo>
                  <a:pt x="0" y="290"/>
                </a:moveTo>
                <a:lnTo>
                  <a:pt x="123" y="123"/>
                </a:lnTo>
                <a:lnTo>
                  <a:pt x="125" y="104"/>
                </a:lnTo>
                <a:lnTo>
                  <a:pt x="123" y="84"/>
                </a:lnTo>
                <a:lnTo>
                  <a:pt x="115" y="66"/>
                </a:lnTo>
                <a:lnTo>
                  <a:pt x="100" y="49"/>
                </a:lnTo>
                <a:lnTo>
                  <a:pt x="4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8" name="Freeform 84"/>
          <p:cNvSpPr>
            <a:spLocks/>
          </p:cNvSpPr>
          <p:nvPr/>
        </p:nvSpPr>
        <p:spPr bwMode="auto">
          <a:xfrm>
            <a:off x="8304212" y="4545013"/>
            <a:ext cx="222251" cy="373062"/>
          </a:xfrm>
          <a:custGeom>
            <a:avLst/>
            <a:gdLst>
              <a:gd name="T0" fmla="*/ 0 w 124"/>
              <a:gd name="T1" fmla="*/ 235 h 235"/>
              <a:gd name="T2" fmla="*/ 61 w 124"/>
              <a:gd name="T3" fmla="*/ 147 h 235"/>
              <a:gd name="T4" fmla="*/ 124 w 124"/>
              <a:gd name="T5" fmla="*/ 59 h 235"/>
              <a:gd name="T6" fmla="*/ 118 w 124"/>
              <a:gd name="T7" fmla="*/ 49 h 235"/>
              <a:gd name="T8" fmla="*/ 110 w 124"/>
              <a:gd name="T9" fmla="*/ 39 h 235"/>
              <a:gd name="T10" fmla="*/ 98 w 124"/>
              <a:gd name="T11" fmla="*/ 37 h 235"/>
              <a:gd name="T12" fmla="*/ 20 w 124"/>
              <a:gd name="T13" fmla="*/ 0 h 2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235"/>
              <a:gd name="T23" fmla="*/ 124 w 124"/>
              <a:gd name="T24" fmla="*/ 235 h 2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235">
                <a:moveTo>
                  <a:pt x="0" y="235"/>
                </a:moveTo>
                <a:lnTo>
                  <a:pt x="61" y="147"/>
                </a:lnTo>
                <a:lnTo>
                  <a:pt x="124" y="59"/>
                </a:lnTo>
                <a:lnTo>
                  <a:pt x="118" y="49"/>
                </a:lnTo>
                <a:lnTo>
                  <a:pt x="110" y="39"/>
                </a:lnTo>
                <a:lnTo>
                  <a:pt x="98" y="37"/>
                </a:lnTo>
                <a:lnTo>
                  <a:pt x="2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H="1">
            <a:off x="6969125" y="4127500"/>
            <a:ext cx="14288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0" name="Freeform 86"/>
          <p:cNvSpPr>
            <a:spLocks/>
          </p:cNvSpPr>
          <p:nvPr/>
        </p:nvSpPr>
        <p:spPr bwMode="auto">
          <a:xfrm>
            <a:off x="7115175" y="3622675"/>
            <a:ext cx="76200" cy="53975"/>
          </a:xfrm>
          <a:custGeom>
            <a:avLst/>
            <a:gdLst>
              <a:gd name="T0" fmla="*/ 43 w 43"/>
              <a:gd name="T1" fmla="*/ 16 h 34"/>
              <a:gd name="T2" fmla="*/ 39 w 43"/>
              <a:gd name="T3" fmla="*/ 8 h 34"/>
              <a:gd name="T4" fmla="*/ 33 w 43"/>
              <a:gd name="T5" fmla="*/ 2 h 34"/>
              <a:gd name="T6" fmla="*/ 20 w 43"/>
              <a:gd name="T7" fmla="*/ 0 h 34"/>
              <a:gd name="T8" fmla="*/ 10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6"/>
                </a:lnTo>
                <a:lnTo>
                  <a:pt x="10" y="32"/>
                </a:lnTo>
                <a:lnTo>
                  <a:pt x="20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1" name="Freeform 87"/>
          <p:cNvSpPr>
            <a:spLocks/>
          </p:cNvSpPr>
          <p:nvPr/>
        </p:nvSpPr>
        <p:spPr bwMode="auto">
          <a:xfrm>
            <a:off x="7118350" y="3676652"/>
            <a:ext cx="77788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8 h 35"/>
              <a:gd name="T4" fmla="*/ 33 w 43"/>
              <a:gd name="T5" fmla="*/ 2 h 35"/>
              <a:gd name="T6" fmla="*/ 22 w 43"/>
              <a:gd name="T7" fmla="*/ 0 h 35"/>
              <a:gd name="T8" fmla="*/ 10 w 43"/>
              <a:gd name="T9" fmla="*/ 0 h 35"/>
              <a:gd name="T10" fmla="*/ 2 w 43"/>
              <a:gd name="T11" fmla="*/ 8 h 35"/>
              <a:gd name="T12" fmla="*/ 0 w 43"/>
              <a:gd name="T13" fmla="*/ 17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0" y="0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2" name="Freeform 88"/>
          <p:cNvSpPr>
            <a:spLocks/>
          </p:cNvSpPr>
          <p:nvPr/>
        </p:nvSpPr>
        <p:spPr bwMode="auto">
          <a:xfrm>
            <a:off x="7129464" y="3729038"/>
            <a:ext cx="76200" cy="55562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3 w 43"/>
              <a:gd name="T5" fmla="*/ 2 h 35"/>
              <a:gd name="T6" fmla="*/ 21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1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1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1" y="35"/>
                </a:lnTo>
                <a:lnTo>
                  <a:pt x="31" y="33"/>
                </a:lnTo>
                <a:lnTo>
                  <a:pt x="39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3" name="Freeform 89"/>
          <p:cNvSpPr>
            <a:spLocks/>
          </p:cNvSpPr>
          <p:nvPr/>
        </p:nvSpPr>
        <p:spPr bwMode="auto">
          <a:xfrm>
            <a:off x="7199314" y="3757613"/>
            <a:ext cx="76200" cy="55562"/>
          </a:xfrm>
          <a:custGeom>
            <a:avLst/>
            <a:gdLst>
              <a:gd name="T0" fmla="*/ 43 w 43"/>
              <a:gd name="T1" fmla="*/ 19 h 35"/>
              <a:gd name="T2" fmla="*/ 39 w 43"/>
              <a:gd name="T3" fmla="*/ 11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2 h 35"/>
              <a:gd name="T10" fmla="*/ 2 w 43"/>
              <a:gd name="T11" fmla="*/ 9 h 35"/>
              <a:gd name="T12" fmla="*/ 0 w 43"/>
              <a:gd name="T13" fmla="*/ 19 h 35"/>
              <a:gd name="T14" fmla="*/ 2 w 43"/>
              <a:gd name="T15" fmla="*/ 27 h 35"/>
              <a:gd name="T16" fmla="*/ 10 w 43"/>
              <a:gd name="T17" fmla="*/ 33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9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9"/>
                </a:moveTo>
                <a:lnTo>
                  <a:pt x="39" y="11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9"/>
                </a:lnTo>
                <a:lnTo>
                  <a:pt x="0" y="19"/>
                </a:lnTo>
                <a:lnTo>
                  <a:pt x="2" y="27"/>
                </a:lnTo>
                <a:lnTo>
                  <a:pt x="10" y="33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4" name="Freeform 90"/>
          <p:cNvSpPr>
            <a:spLocks/>
          </p:cNvSpPr>
          <p:nvPr/>
        </p:nvSpPr>
        <p:spPr bwMode="auto">
          <a:xfrm>
            <a:off x="7269163" y="3787777"/>
            <a:ext cx="76200" cy="53975"/>
          </a:xfrm>
          <a:custGeom>
            <a:avLst/>
            <a:gdLst>
              <a:gd name="T0" fmla="*/ 43 w 43"/>
              <a:gd name="T1" fmla="*/ 16 h 34"/>
              <a:gd name="T2" fmla="*/ 39 w 43"/>
              <a:gd name="T3" fmla="*/ 8 h 34"/>
              <a:gd name="T4" fmla="*/ 32 w 43"/>
              <a:gd name="T5" fmla="*/ 2 h 34"/>
              <a:gd name="T6" fmla="*/ 20 w 43"/>
              <a:gd name="T7" fmla="*/ 0 h 34"/>
              <a:gd name="T8" fmla="*/ 10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4 h 34"/>
              <a:gd name="T16" fmla="*/ 10 w 43"/>
              <a:gd name="T17" fmla="*/ 30 h 34"/>
              <a:gd name="T18" fmla="*/ 20 w 43"/>
              <a:gd name="T19" fmla="*/ 34 h 34"/>
              <a:gd name="T20" fmla="*/ 30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39" y="8"/>
                </a:lnTo>
                <a:lnTo>
                  <a:pt x="32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0"/>
                </a:lnTo>
                <a:lnTo>
                  <a:pt x="20" y="34"/>
                </a:lnTo>
                <a:lnTo>
                  <a:pt x="30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5" name="Freeform 91"/>
          <p:cNvSpPr>
            <a:spLocks/>
          </p:cNvSpPr>
          <p:nvPr/>
        </p:nvSpPr>
        <p:spPr bwMode="auto">
          <a:xfrm>
            <a:off x="7334251" y="3810000"/>
            <a:ext cx="76200" cy="55563"/>
          </a:xfrm>
          <a:custGeom>
            <a:avLst/>
            <a:gdLst>
              <a:gd name="T0" fmla="*/ 42 w 42"/>
              <a:gd name="T1" fmla="*/ 16 h 35"/>
              <a:gd name="T2" fmla="*/ 40 w 42"/>
              <a:gd name="T3" fmla="*/ 8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8 h 35"/>
              <a:gd name="T12" fmla="*/ 0 w 42"/>
              <a:gd name="T13" fmla="*/ 16 h 35"/>
              <a:gd name="T14" fmla="*/ 4 w 42"/>
              <a:gd name="T15" fmla="*/ 24 h 35"/>
              <a:gd name="T16" fmla="*/ 10 w 42"/>
              <a:gd name="T17" fmla="*/ 31 h 35"/>
              <a:gd name="T18" fmla="*/ 20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8 h 35"/>
              <a:gd name="T26" fmla="*/ 42 w 42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6"/>
                </a:moveTo>
                <a:lnTo>
                  <a:pt x="40" y="8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1"/>
                </a:lnTo>
                <a:lnTo>
                  <a:pt x="20" y="35"/>
                </a:lnTo>
                <a:lnTo>
                  <a:pt x="32" y="33"/>
                </a:lnTo>
                <a:lnTo>
                  <a:pt x="40" y="27"/>
                </a:lnTo>
                <a:lnTo>
                  <a:pt x="42" y="18"/>
                </a:lnTo>
                <a:lnTo>
                  <a:pt x="42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6" name="Freeform 92"/>
          <p:cNvSpPr>
            <a:spLocks/>
          </p:cNvSpPr>
          <p:nvPr/>
        </p:nvSpPr>
        <p:spPr bwMode="auto">
          <a:xfrm>
            <a:off x="7402514" y="3825877"/>
            <a:ext cx="77787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8 h 35"/>
              <a:gd name="T4" fmla="*/ 33 w 43"/>
              <a:gd name="T5" fmla="*/ 2 h 35"/>
              <a:gd name="T6" fmla="*/ 23 w 43"/>
              <a:gd name="T7" fmla="*/ 0 h 35"/>
              <a:gd name="T8" fmla="*/ 13 w 43"/>
              <a:gd name="T9" fmla="*/ 2 h 35"/>
              <a:gd name="T10" fmla="*/ 4 w 43"/>
              <a:gd name="T11" fmla="*/ 8 h 35"/>
              <a:gd name="T12" fmla="*/ 0 w 43"/>
              <a:gd name="T13" fmla="*/ 17 h 35"/>
              <a:gd name="T14" fmla="*/ 4 w 43"/>
              <a:gd name="T15" fmla="*/ 25 h 35"/>
              <a:gd name="T16" fmla="*/ 11 w 43"/>
              <a:gd name="T17" fmla="*/ 31 h 35"/>
              <a:gd name="T18" fmla="*/ 21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3" y="2"/>
                </a:lnTo>
                <a:lnTo>
                  <a:pt x="4" y="8"/>
                </a:lnTo>
                <a:lnTo>
                  <a:pt x="0" y="17"/>
                </a:lnTo>
                <a:lnTo>
                  <a:pt x="4" y="25"/>
                </a:lnTo>
                <a:lnTo>
                  <a:pt x="11" y="31"/>
                </a:lnTo>
                <a:lnTo>
                  <a:pt x="21" y="35"/>
                </a:lnTo>
                <a:lnTo>
                  <a:pt x="33" y="33"/>
                </a:lnTo>
                <a:lnTo>
                  <a:pt x="41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7" name="Freeform 93"/>
          <p:cNvSpPr>
            <a:spLocks/>
          </p:cNvSpPr>
          <p:nvPr/>
        </p:nvSpPr>
        <p:spPr bwMode="auto">
          <a:xfrm>
            <a:off x="7472364" y="3841752"/>
            <a:ext cx="76200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9 h 35"/>
              <a:gd name="T4" fmla="*/ 33 w 43"/>
              <a:gd name="T5" fmla="*/ 2 h 35"/>
              <a:gd name="T6" fmla="*/ 23 w 43"/>
              <a:gd name="T7" fmla="*/ 0 h 35"/>
              <a:gd name="T8" fmla="*/ 12 w 43"/>
              <a:gd name="T9" fmla="*/ 0 h 35"/>
              <a:gd name="T10" fmla="*/ 4 w 43"/>
              <a:gd name="T11" fmla="*/ 9 h 35"/>
              <a:gd name="T12" fmla="*/ 0 w 43"/>
              <a:gd name="T13" fmla="*/ 17 h 35"/>
              <a:gd name="T14" fmla="*/ 4 w 43"/>
              <a:gd name="T15" fmla="*/ 25 h 35"/>
              <a:gd name="T16" fmla="*/ 10 w 43"/>
              <a:gd name="T17" fmla="*/ 31 h 35"/>
              <a:gd name="T18" fmla="*/ 21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7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9"/>
                </a:lnTo>
                <a:lnTo>
                  <a:pt x="33" y="2"/>
                </a:lnTo>
                <a:lnTo>
                  <a:pt x="23" y="0"/>
                </a:lnTo>
                <a:lnTo>
                  <a:pt x="12" y="0"/>
                </a:lnTo>
                <a:lnTo>
                  <a:pt x="4" y="9"/>
                </a:lnTo>
                <a:lnTo>
                  <a:pt x="0" y="17"/>
                </a:lnTo>
                <a:lnTo>
                  <a:pt x="4" y="25"/>
                </a:lnTo>
                <a:lnTo>
                  <a:pt x="10" y="31"/>
                </a:lnTo>
                <a:lnTo>
                  <a:pt x="21" y="35"/>
                </a:lnTo>
                <a:lnTo>
                  <a:pt x="33" y="33"/>
                </a:lnTo>
                <a:lnTo>
                  <a:pt x="41" y="27"/>
                </a:lnTo>
                <a:lnTo>
                  <a:pt x="43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8" name="Freeform 94"/>
          <p:cNvSpPr>
            <a:spLocks/>
          </p:cNvSpPr>
          <p:nvPr/>
        </p:nvSpPr>
        <p:spPr bwMode="auto">
          <a:xfrm>
            <a:off x="7542214" y="3856040"/>
            <a:ext cx="76200" cy="53975"/>
          </a:xfrm>
          <a:custGeom>
            <a:avLst/>
            <a:gdLst>
              <a:gd name="T0" fmla="*/ 43 w 43"/>
              <a:gd name="T1" fmla="*/ 18 h 34"/>
              <a:gd name="T2" fmla="*/ 41 w 43"/>
              <a:gd name="T3" fmla="*/ 8 h 34"/>
              <a:gd name="T4" fmla="*/ 33 w 43"/>
              <a:gd name="T5" fmla="*/ 2 h 34"/>
              <a:gd name="T6" fmla="*/ 22 w 43"/>
              <a:gd name="T7" fmla="*/ 0 h 34"/>
              <a:gd name="T8" fmla="*/ 12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4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3 w 43"/>
              <a:gd name="T21" fmla="*/ 32 h 34"/>
              <a:gd name="T22" fmla="*/ 41 w 43"/>
              <a:gd name="T23" fmla="*/ 26 h 34"/>
              <a:gd name="T24" fmla="*/ 43 w 43"/>
              <a:gd name="T25" fmla="*/ 18 h 34"/>
              <a:gd name="T26" fmla="*/ 43 w 43"/>
              <a:gd name="T27" fmla="*/ 18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8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6"/>
                </a:lnTo>
                <a:lnTo>
                  <a:pt x="10" y="32"/>
                </a:lnTo>
                <a:lnTo>
                  <a:pt x="20" y="34"/>
                </a:lnTo>
                <a:lnTo>
                  <a:pt x="33" y="32"/>
                </a:lnTo>
                <a:lnTo>
                  <a:pt x="41" y="26"/>
                </a:lnTo>
                <a:lnTo>
                  <a:pt x="43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79" name="Freeform 95"/>
          <p:cNvSpPr>
            <a:spLocks/>
          </p:cNvSpPr>
          <p:nvPr/>
        </p:nvSpPr>
        <p:spPr bwMode="auto">
          <a:xfrm>
            <a:off x="7862888" y="3595688"/>
            <a:ext cx="77787" cy="55562"/>
          </a:xfrm>
          <a:custGeom>
            <a:avLst/>
            <a:gdLst>
              <a:gd name="T0" fmla="*/ 43 w 43"/>
              <a:gd name="T1" fmla="*/ 17 h 35"/>
              <a:gd name="T2" fmla="*/ 39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7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39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0" name="Freeform 96"/>
          <p:cNvSpPr>
            <a:spLocks/>
          </p:cNvSpPr>
          <p:nvPr/>
        </p:nvSpPr>
        <p:spPr bwMode="auto">
          <a:xfrm>
            <a:off x="7815264" y="3635377"/>
            <a:ext cx="76200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3 w 43"/>
              <a:gd name="T5" fmla="*/ 2 h 34"/>
              <a:gd name="T6" fmla="*/ 23 w 43"/>
              <a:gd name="T7" fmla="*/ 0 h 34"/>
              <a:gd name="T8" fmla="*/ 12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4 w 43"/>
              <a:gd name="T15" fmla="*/ 24 h 34"/>
              <a:gd name="T16" fmla="*/ 10 w 43"/>
              <a:gd name="T17" fmla="*/ 32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2"/>
                </a:lnTo>
                <a:lnTo>
                  <a:pt x="21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1" name="Freeform 97"/>
          <p:cNvSpPr>
            <a:spLocks/>
          </p:cNvSpPr>
          <p:nvPr/>
        </p:nvSpPr>
        <p:spPr bwMode="auto">
          <a:xfrm>
            <a:off x="7769226" y="3673477"/>
            <a:ext cx="76200" cy="55563"/>
          </a:xfrm>
          <a:custGeom>
            <a:avLst/>
            <a:gdLst>
              <a:gd name="T0" fmla="*/ 43 w 43"/>
              <a:gd name="T1" fmla="*/ 19 h 35"/>
              <a:gd name="T2" fmla="*/ 40 w 43"/>
              <a:gd name="T3" fmla="*/ 10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2 w 43"/>
              <a:gd name="T11" fmla="*/ 8 h 35"/>
              <a:gd name="T12" fmla="*/ 0 w 43"/>
              <a:gd name="T13" fmla="*/ 19 h 35"/>
              <a:gd name="T14" fmla="*/ 2 w 43"/>
              <a:gd name="T15" fmla="*/ 27 h 35"/>
              <a:gd name="T16" fmla="*/ 10 w 43"/>
              <a:gd name="T17" fmla="*/ 33 h 35"/>
              <a:gd name="T18" fmla="*/ 20 w 43"/>
              <a:gd name="T19" fmla="*/ 35 h 35"/>
              <a:gd name="T20" fmla="*/ 30 w 43"/>
              <a:gd name="T21" fmla="*/ 33 h 35"/>
              <a:gd name="T22" fmla="*/ 38 w 43"/>
              <a:gd name="T23" fmla="*/ 27 h 35"/>
              <a:gd name="T24" fmla="*/ 43 w 43"/>
              <a:gd name="T25" fmla="*/ 19 h 35"/>
              <a:gd name="T26" fmla="*/ 43 w 43"/>
              <a:gd name="T27" fmla="*/ 19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9"/>
                </a:moveTo>
                <a:lnTo>
                  <a:pt x="40" y="10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2" y="8"/>
                </a:lnTo>
                <a:lnTo>
                  <a:pt x="0" y="19"/>
                </a:lnTo>
                <a:lnTo>
                  <a:pt x="2" y="27"/>
                </a:lnTo>
                <a:lnTo>
                  <a:pt x="10" y="33"/>
                </a:lnTo>
                <a:lnTo>
                  <a:pt x="20" y="35"/>
                </a:lnTo>
                <a:lnTo>
                  <a:pt x="30" y="33"/>
                </a:lnTo>
                <a:lnTo>
                  <a:pt x="38" y="27"/>
                </a:lnTo>
                <a:lnTo>
                  <a:pt x="43" y="19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2" name="Freeform 98"/>
          <p:cNvSpPr>
            <a:spLocks/>
          </p:cNvSpPr>
          <p:nvPr/>
        </p:nvSpPr>
        <p:spPr bwMode="auto">
          <a:xfrm>
            <a:off x="7720013" y="3716338"/>
            <a:ext cx="77787" cy="55562"/>
          </a:xfrm>
          <a:custGeom>
            <a:avLst/>
            <a:gdLst>
              <a:gd name="T0" fmla="*/ 43 w 43"/>
              <a:gd name="T1" fmla="*/ 16 h 35"/>
              <a:gd name="T2" fmla="*/ 41 w 43"/>
              <a:gd name="T3" fmla="*/ 8 h 35"/>
              <a:gd name="T4" fmla="*/ 33 w 43"/>
              <a:gd name="T5" fmla="*/ 2 h 35"/>
              <a:gd name="T6" fmla="*/ 23 w 43"/>
              <a:gd name="T7" fmla="*/ 0 h 35"/>
              <a:gd name="T8" fmla="*/ 10 w 43"/>
              <a:gd name="T9" fmla="*/ 0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4 h 35"/>
              <a:gd name="T16" fmla="*/ 10 w 43"/>
              <a:gd name="T17" fmla="*/ 30 h 35"/>
              <a:gd name="T18" fmla="*/ 20 w 43"/>
              <a:gd name="T19" fmla="*/ 35 h 35"/>
              <a:gd name="T20" fmla="*/ 33 w 43"/>
              <a:gd name="T21" fmla="*/ 32 h 35"/>
              <a:gd name="T22" fmla="*/ 41 w 43"/>
              <a:gd name="T23" fmla="*/ 26 h 35"/>
              <a:gd name="T24" fmla="*/ 43 w 43"/>
              <a:gd name="T25" fmla="*/ 16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0" y="0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0"/>
                </a:lnTo>
                <a:lnTo>
                  <a:pt x="20" y="35"/>
                </a:lnTo>
                <a:lnTo>
                  <a:pt x="33" y="32"/>
                </a:lnTo>
                <a:lnTo>
                  <a:pt x="41" y="26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3" name="Freeform 99"/>
          <p:cNvSpPr>
            <a:spLocks/>
          </p:cNvSpPr>
          <p:nvPr/>
        </p:nvSpPr>
        <p:spPr bwMode="auto">
          <a:xfrm>
            <a:off x="7797800" y="3719513"/>
            <a:ext cx="79376" cy="55562"/>
          </a:xfrm>
          <a:custGeom>
            <a:avLst/>
            <a:gdLst>
              <a:gd name="T0" fmla="*/ 45 w 45"/>
              <a:gd name="T1" fmla="*/ 16 h 35"/>
              <a:gd name="T2" fmla="*/ 41 w 45"/>
              <a:gd name="T3" fmla="*/ 8 h 35"/>
              <a:gd name="T4" fmla="*/ 33 w 45"/>
              <a:gd name="T5" fmla="*/ 2 h 35"/>
              <a:gd name="T6" fmla="*/ 22 w 45"/>
              <a:gd name="T7" fmla="*/ 0 h 35"/>
              <a:gd name="T8" fmla="*/ 12 w 45"/>
              <a:gd name="T9" fmla="*/ 2 h 35"/>
              <a:gd name="T10" fmla="*/ 4 w 45"/>
              <a:gd name="T11" fmla="*/ 8 h 35"/>
              <a:gd name="T12" fmla="*/ 0 w 45"/>
              <a:gd name="T13" fmla="*/ 16 h 35"/>
              <a:gd name="T14" fmla="*/ 4 w 45"/>
              <a:gd name="T15" fmla="*/ 26 h 35"/>
              <a:gd name="T16" fmla="*/ 12 w 45"/>
              <a:gd name="T17" fmla="*/ 33 h 35"/>
              <a:gd name="T18" fmla="*/ 22 w 45"/>
              <a:gd name="T19" fmla="*/ 35 h 35"/>
              <a:gd name="T20" fmla="*/ 33 w 45"/>
              <a:gd name="T21" fmla="*/ 33 h 35"/>
              <a:gd name="T22" fmla="*/ 41 w 45"/>
              <a:gd name="T23" fmla="*/ 26 h 35"/>
              <a:gd name="T24" fmla="*/ 45 w 45"/>
              <a:gd name="T25" fmla="*/ 18 h 35"/>
              <a:gd name="T26" fmla="*/ 45 w 45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"/>
              <a:gd name="T43" fmla="*/ 0 h 35"/>
              <a:gd name="T44" fmla="*/ 45 w 45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" h="35">
                <a:moveTo>
                  <a:pt x="45" y="16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6"/>
                </a:lnTo>
                <a:lnTo>
                  <a:pt x="12" y="33"/>
                </a:lnTo>
                <a:lnTo>
                  <a:pt x="22" y="35"/>
                </a:lnTo>
                <a:lnTo>
                  <a:pt x="33" y="33"/>
                </a:lnTo>
                <a:lnTo>
                  <a:pt x="41" y="26"/>
                </a:lnTo>
                <a:lnTo>
                  <a:pt x="45" y="18"/>
                </a:lnTo>
                <a:lnTo>
                  <a:pt x="45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4" name="Freeform 100"/>
          <p:cNvSpPr>
            <a:spLocks/>
          </p:cNvSpPr>
          <p:nvPr/>
        </p:nvSpPr>
        <p:spPr bwMode="auto">
          <a:xfrm>
            <a:off x="7877175" y="3722688"/>
            <a:ext cx="77788" cy="55562"/>
          </a:xfrm>
          <a:custGeom>
            <a:avLst/>
            <a:gdLst>
              <a:gd name="T0" fmla="*/ 43 w 43"/>
              <a:gd name="T1" fmla="*/ 18 h 35"/>
              <a:gd name="T2" fmla="*/ 39 w 43"/>
              <a:gd name="T3" fmla="*/ 10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8 h 35"/>
              <a:gd name="T14" fmla="*/ 2 w 43"/>
              <a:gd name="T15" fmla="*/ 26 h 35"/>
              <a:gd name="T16" fmla="*/ 10 w 43"/>
              <a:gd name="T17" fmla="*/ 33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6 h 35"/>
              <a:gd name="T24" fmla="*/ 43 w 43"/>
              <a:gd name="T25" fmla="*/ 18 h 35"/>
              <a:gd name="T26" fmla="*/ 43 w 43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8"/>
                </a:moveTo>
                <a:lnTo>
                  <a:pt x="39" y="10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8"/>
                </a:lnTo>
                <a:lnTo>
                  <a:pt x="2" y="26"/>
                </a:lnTo>
                <a:lnTo>
                  <a:pt x="10" y="33"/>
                </a:lnTo>
                <a:lnTo>
                  <a:pt x="20" y="35"/>
                </a:lnTo>
                <a:lnTo>
                  <a:pt x="31" y="33"/>
                </a:lnTo>
                <a:lnTo>
                  <a:pt x="39" y="26"/>
                </a:lnTo>
                <a:lnTo>
                  <a:pt x="43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5" name="Freeform 101"/>
          <p:cNvSpPr>
            <a:spLocks/>
          </p:cNvSpPr>
          <p:nvPr/>
        </p:nvSpPr>
        <p:spPr bwMode="auto">
          <a:xfrm>
            <a:off x="7958139" y="3729038"/>
            <a:ext cx="73025" cy="55562"/>
          </a:xfrm>
          <a:custGeom>
            <a:avLst/>
            <a:gdLst>
              <a:gd name="T0" fmla="*/ 41 w 41"/>
              <a:gd name="T1" fmla="*/ 16 h 35"/>
              <a:gd name="T2" fmla="*/ 39 w 41"/>
              <a:gd name="T3" fmla="*/ 8 h 35"/>
              <a:gd name="T4" fmla="*/ 30 w 41"/>
              <a:gd name="T5" fmla="*/ 2 h 35"/>
              <a:gd name="T6" fmla="*/ 20 w 41"/>
              <a:gd name="T7" fmla="*/ 0 h 35"/>
              <a:gd name="T8" fmla="*/ 10 w 41"/>
              <a:gd name="T9" fmla="*/ 0 h 35"/>
              <a:gd name="T10" fmla="*/ 2 w 41"/>
              <a:gd name="T11" fmla="*/ 8 h 35"/>
              <a:gd name="T12" fmla="*/ 0 w 41"/>
              <a:gd name="T13" fmla="*/ 16 h 35"/>
              <a:gd name="T14" fmla="*/ 2 w 41"/>
              <a:gd name="T15" fmla="*/ 24 h 35"/>
              <a:gd name="T16" fmla="*/ 8 w 41"/>
              <a:gd name="T17" fmla="*/ 31 h 35"/>
              <a:gd name="T18" fmla="*/ 20 w 41"/>
              <a:gd name="T19" fmla="*/ 35 h 35"/>
              <a:gd name="T20" fmla="*/ 30 w 41"/>
              <a:gd name="T21" fmla="*/ 33 h 35"/>
              <a:gd name="T22" fmla="*/ 39 w 41"/>
              <a:gd name="T23" fmla="*/ 27 h 35"/>
              <a:gd name="T24" fmla="*/ 41 w 41"/>
              <a:gd name="T25" fmla="*/ 16 h 35"/>
              <a:gd name="T26" fmla="*/ 41 w 41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6"/>
                </a:moveTo>
                <a:lnTo>
                  <a:pt x="39" y="8"/>
                </a:lnTo>
                <a:lnTo>
                  <a:pt x="30" y="2"/>
                </a:ln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8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1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6" name="Freeform 102"/>
          <p:cNvSpPr>
            <a:spLocks/>
          </p:cNvSpPr>
          <p:nvPr/>
        </p:nvSpPr>
        <p:spPr bwMode="auto">
          <a:xfrm>
            <a:off x="7016751" y="4406900"/>
            <a:ext cx="77788" cy="57150"/>
          </a:xfrm>
          <a:custGeom>
            <a:avLst/>
            <a:gdLst>
              <a:gd name="T0" fmla="*/ 43 w 43"/>
              <a:gd name="T1" fmla="*/ 18 h 36"/>
              <a:gd name="T2" fmla="*/ 41 w 43"/>
              <a:gd name="T3" fmla="*/ 10 h 36"/>
              <a:gd name="T4" fmla="*/ 33 w 43"/>
              <a:gd name="T5" fmla="*/ 2 h 36"/>
              <a:gd name="T6" fmla="*/ 22 w 43"/>
              <a:gd name="T7" fmla="*/ 0 h 36"/>
              <a:gd name="T8" fmla="*/ 12 w 43"/>
              <a:gd name="T9" fmla="*/ 2 h 36"/>
              <a:gd name="T10" fmla="*/ 4 w 43"/>
              <a:gd name="T11" fmla="*/ 8 h 36"/>
              <a:gd name="T12" fmla="*/ 0 w 43"/>
              <a:gd name="T13" fmla="*/ 18 h 36"/>
              <a:gd name="T14" fmla="*/ 4 w 43"/>
              <a:gd name="T15" fmla="*/ 26 h 36"/>
              <a:gd name="T16" fmla="*/ 10 w 43"/>
              <a:gd name="T17" fmla="*/ 32 h 36"/>
              <a:gd name="T18" fmla="*/ 22 w 43"/>
              <a:gd name="T19" fmla="*/ 36 h 36"/>
              <a:gd name="T20" fmla="*/ 33 w 43"/>
              <a:gd name="T21" fmla="*/ 32 h 36"/>
              <a:gd name="T22" fmla="*/ 41 w 43"/>
              <a:gd name="T23" fmla="*/ 28 h 36"/>
              <a:gd name="T24" fmla="*/ 43 w 43"/>
              <a:gd name="T25" fmla="*/ 20 h 36"/>
              <a:gd name="T26" fmla="*/ 43 w 43"/>
              <a:gd name="T27" fmla="*/ 18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6"/>
              <a:gd name="T44" fmla="*/ 43 w 43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6">
                <a:moveTo>
                  <a:pt x="43" y="18"/>
                </a:moveTo>
                <a:lnTo>
                  <a:pt x="41" y="10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8"/>
                </a:lnTo>
                <a:lnTo>
                  <a:pt x="4" y="26"/>
                </a:lnTo>
                <a:lnTo>
                  <a:pt x="10" y="32"/>
                </a:lnTo>
                <a:lnTo>
                  <a:pt x="22" y="36"/>
                </a:lnTo>
                <a:lnTo>
                  <a:pt x="33" y="32"/>
                </a:lnTo>
                <a:lnTo>
                  <a:pt x="41" y="28"/>
                </a:lnTo>
                <a:lnTo>
                  <a:pt x="43" y="20"/>
                </a:lnTo>
                <a:lnTo>
                  <a:pt x="43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7" name="Freeform 103"/>
          <p:cNvSpPr>
            <a:spLocks/>
          </p:cNvSpPr>
          <p:nvPr/>
        </p:nvSpPr>
        <p:spPr bwMode="auto">
          <a:xfrm>
            <a:off x="7080250" y="4367215"/>
            <a:ext cx="71438" cy="52387"/>
          </a:xfrm>
          <a:custGeom>
            <a:avLst/>
            <a:gdLst>
              <a:gd name="T0" fmla="*/ 40 w 40"/>
              <a:gd name="T1" fmla="*/ 16 h 33"/>
              <a:gd name="T2" fmla="*/ 20 w 40"/>
              <a:gd name="T3" fmla="*/ 0 h 33"/>
              <a:gd name="T4" fmla="*/ 10 w 40"/>
              <a:gd name="T5" fmla="*/ 0 h 33"/>
              <a:gd name="T6" fmla="*/ 2 w 40"/>
              <a:gd name="T7" fmla="*/ 8 h 33"/>
              <a:gd name="T8" fmla="*/ 0 w 40"/>
              <a:gd name="T9" fmla="*/ 16 h 33"/>
              <a:gd name="T10" fmla="*/ 2 w 40"/>
              <a:gd name="T11" fmla="*/ 25 h 33"/>
              <a:gd name="T12" fmla="*/ 10 w 40"/>
              <a:gd name="T13" fmla="*/ 31 h 33"/>
              <a:gd name="T14" fmla="*/ 20 w 40"/>
              <a:gd name="T15" fmla="*/ 33 h 33"/>
              <a:gd name="T16" fmla="*/ 30 w 40"/>
              <a:gd name="T17" fmla="*/ 33 h 33"/>
              <a:gd name="T18" fmla="*/ 38 w 40"/>
              <a:gd name="T19" fmla="*/ 27 h 33"/>
              <a:gd name="T20" fmla="*/ 40 w 40"/>
              <a:gd name="T21" fmla="*/ 16 h 33"/>
              <a:gd name="T22" fmla="*/ 40 w 40"/>
              <a:gd name="T23" fmla="*/ 16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33"/>
              <a:gd name="T38" fmla="*/ 40 w 40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33">
                <a:moveTo>
                  <a:pt x="40" y="16"/>
                </a:move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10" y="31"/>
                </a:lnTo>
                <a:lnTo>
                  <a:pt x="20" y="33"/>
                </a:lnTo>
                <a:lnTo>
                  <a:pt x="30" y="33"/>
                </a:lnTo>
                <a:lnTo>
                  <a:pt x="38" y="27"/>
                </a:lnTo>
                <a:lnTo>
                  <a:pt x="40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8" name="Freeform 104"/>
          <p:cNvSpPr>
            <a:spLocks/>
          </p:cNvSpPr>
          <p:nvPr/>
        </p:nvSpPr>
        <p:spPr bwMode="auto">
          <a:xfrm>
            <a:off x="7173914" y="4325940"/>
            <a:ext cx="39687" cy="53975"/>
          </a:xfrm>
          <a:custGeom>
            <a:avLst/>
            <a:gdLst>
              <a:gd name="T0" fmla="*/ 0 w 22"/>
              <a:gd name="T1" fmla="*/ 0 h 34"/>
              <a:gd name="T2" fmla="*/ 12 w 22"/>
              <a:gd name="T3" fmla="*/ 0 h 34"/>
              <a:gd name="T4" fmla="*/ 18 w 22"/>
              <a:gd name="T5" fmla="*/ 8 h 34"/>
              <a:gd name="T6" fmla="*/ 22 w 22"/>
              <a:gd name="T7" fmla="*/ 16 h 34"/>
              <a:gd name="T8" fmla="*/ 20 w 22"/>
              <a:gd name="T9" fmla="*/ 24 h 34"/>
              <a:gd name="T10" fmla="*/ 12 w 22"/>
              <a:gd name="T11" fmla="*/ 30 h 34"/>
              <a:gd name="T12" fmla="*/ 2 w 22"/>
              <a:gd name="T13" fmla="*/ 34 h 34"/>
              <a:gd name="T14" fmla="*/ 0 w 22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34"/>
              <a:gd name="T26" fmla="*/ 22 w 22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34">
                <a:moveTo>
                  <a:pt x="0" y="0"/>
                </a:moveTo>
                <a:lnTo>
                  <a:pt x="12" y="0"/>
                </a:lnTo>
                <a:lnTo>
                  <a:pt x="18" y="8"/>
                </a:lnTo>
                <a:lnTo>
                  <a:pt x="22" y="16"/>
                </a:lnTo>
                <a:lnTo>
                  <a:pt x="20" y="24"/>
                </a:lnTo>
                <a:lnTo>
                  <a:pt x="12" y="30"/>
                </a:lnTo>
                <a:lnTo>
                  <a:pt x="2" y="3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89" name="Freeform 105"/>
          <p:cNvSpPr>
            <a:spLocks/>
          </p:cNvSpPr>
          <p:nvPr/>
        </p:nvSpPr>
        <p:spPr bwMode="auto">
          <a:xfrm>
            <a:off x="7196138" y="4286252"/>
            <a:ext cx="76200" cy="55563"/>
          </a:xfrm>
          <a:custGeom>
            <a:avLst/>
            <a:gdLst>
              <a:gd name="T0" fmla="*/ 43 w 43"/>
              <a:gd name="T1" fmla="*/ 18 h 35"/>
              <a:gd name="T2" fmla="*/ 41 w 43"/>
              <a:gd name="T3" fmla="*/ 10 h 35"/>
              <a:gd name="T4" fmla="*/ 33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7 h 35"/>
              <a:gd name="T16" fmla="*/ 10 w 43"/>
              <a:gd name="T17" fmla="*/ 33 h 35"/>
              <a:gd name="T18" fmla="*/ 22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8 h 35"/>
              <a:gd name="T26" fmla="*/ 43 w 43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8"/>
                </a:moveTo>
                <a:lnTo>
                  <a:pt x="41" y="10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7"/>
                </a:lnTo>
                <a:lnTo>
                  <a:pt x="10" y="33"/>
                </a:lnTo>
                <a:lnTo>
                  <a:pt x="22" y="35"/>
                </a:lnTo>
                <a:lnTo>
                  <a:pt x="33" y="33"/>
                </a:lnTo>
                <a:lnTo>
                  <a:pt x="41" y="27"/>
                </a:lnTo>
                <a:lnTo>
                  <a:pt x="43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0" name="Freeform 106"/>
          <p:cNvSpPr>
            <a:spLocks/>
          </p:cNvSpPr>
          <p:nvPr/>
        </p:nvSpPr>
        <p:spPr bwMode="auto">
          <a:xfrm>
            <a:off x="7258050" y="4267202"/>
            <a:ext cx="36513" cy="41275"/>
          </a:xfrm>
          <a:custGeom>
            <a:avLst/>
            <a:gdLst>
              <a:gd name="T0" fmla="*/ 2 w 20"/>
              <a:gd name="T1" fmla="*/ 0 h 26"/>
              <a:gd name="T2" fmla="*/ 0 w 20"/>
              <a:gd name="T3" fmla="*/ 10 h 26"/>
              <a:gd name="T4" fmla="*/ 2 w 20"/>
              <a:gd name="T5" fmla="*/ 18 h 26"/>
              <a:gd name="T6" fmla="*/ 10 w 20"/>
              <a:gd name="T7" fmla="*/ 24 h 26"/>
              <a:gd name="T8" fmla="*/ 20 w 20"/>
              <a:gd name="T9" fmla="*/ 26 h 26"/>
              <a:gd name="T10" fmla="*/ 2 w 20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6"/>
              <a:gd name="T20" fmla="*/ 20 w 2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6">
                <a:moveTo>
                  <a:pt x="2" y="0"/>
                </a:moveTo>
                <a:lnTo>
                  <a:pt x="0" y="10"/>
                </a:lnTo>
                <a:lnTo>
                  <a:pt x="2" y="18"/>
                </a:lnTo>
                <a:lnTo>
                  <a:pt x="10" y="24"/>
                </a:lnTo>
                <a:lnTo>
                  <a:pt x="20" y="26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1" name="Freeform 107"/>
          <p:cNvSpPr>
            <a:spLocks/>
          </p:cNvSpPr>
          <p:nvPr/>
        </p:nvSpPr>
        <p:spPr bwMode="auto">
          <a:xfrm>
            <a:off x="7323138" y="4227513"/>
            <a:ext cx="68262" cy="55562"/>
          </a:xfrm>
          <a:custGeom>
            <a:avLst/>
            <a:gdLst>
              <a:gd name="T0" fmla="*/ 21 w 39"/>
              <a:gd name="T1" fmla="*/ 0 h 35"/>
              <a:gd name="T2" fmla="*/ 11 w 39"/>
              <a:gd name="T3" fmla="*/ 0 h 35"/>
              <a:gd name="T4" fmla="*/ 2 w 39"/>
              <a:gd name="T5" fmla="*/ 8 h 35"/>
              <a:gd name="T6" fmla="*/ 0 w 39"/>
              <a:gd name="T7" fmla="*/ 17 h 35"/>
              <a:gd name="T8" fmla="*/ 17 w 39"/>
              <a:gd name="T9" fmla="*/ 35 h 35"/>
              <a:gd name="T10" fmla="*/ 31 w 39"/>
              <a:gd name="T11" fmla="*/ 31 h 35"/>
              <a:gd name="T12" fmla="*/ 39 w 39"/>
              <a:gd name="T13" fmla="*/ 27 h 35"/>
              <a:gd name="T14" fmla="*/ 21 w 39"/>
              <a:gd name="T15" fmla="*/ 0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35"/>
              <a:gd name="T26" fmla="*/ 39 w 39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35">
                <a:moveTo>
                  <a:pt x="21" y="0"/>
                </a:moveTo>
                <a:lnTo>
                  <a:pt x="11" y="0"/>
                </a:lnTo>
                <a:lnTo>
                  <a:pt x="2" y="8"/>
                </a:lnTo>
                <a:lnTo>
                  <a:pt x="0" y="17"/>
                </a:lnTo>
                <a:lnTo>
                  <a:pt x="17" y="35"/>
                </a:lnTo>
                <a:lnTo>
                  <a:pt x="31" y="31"/>
                </a:lnTo>
                <a:lnTo>
                  <a:pt x="39" y="27"/>
                </a:lnTo>
                <a:lnTo>
                  <a:pt x="21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2" name="Freeform 108"/>
          <p:cNvSpPr>
            <a:spLocks/>
          </p:cNvSpPr>
          <p:nvPr/>
        </p:nvSpPr>
        <p:spPr bwMode="auto">
          <a:xfrm>
            <a:off x="7429500" y="4205288"/>
            <a:ext cx="39688" cy="42862"/>
          </a:xfrm>
          <a:custGeom>
            <a:avLst/>
            <a:gdLst>
              <a:gd name="T0" fmla="*/ 0 w 22"/>
              <a:gd name="T1" fmla="*/ 0 h 27"/>
              <a:gd name="T2" fmla="*/ 10 w 22"/>
              <a:gd name="T3" fmla="*/ 2 h 27"/>
              <a:gd name="T4" fmla="*/ 18 w 22"/>
              <a:gd name="T5" fmla="*/ 8 h 27"/>
              <a:gd name="T6" fmla="*/ 22 w 22"/>
              <a:gd name="T7" fmla="*/ 18 h 27"/>
              <a:gd name="T8" fmla="*/ 18 w 22"/>
              <a:gd name="T9" fmla="*/ 27 h 27"/>
              <a:gd name="T10" fmla="*/ 0 w 22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27"/>
              <a:gd name="T20" fmla="*/ 22 w 22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27">
                <a:moveTo>
                  <a:pt x="0" y="0"/>
                </a:moveTo>
                <a:lnTo>
                  <a:pt x="10" y="2"/>
                </a:lnTo>
                <a:lnTo>
                  <a:pt x="18" y="8"/>
                </a:lnTo>
                <a:lnTo>
                  <a:pt x="22" y="18"/>
                </a:lnTo>
                <a:lnTo>
                  <a:pt x="18" y="2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3" name="Freeform 109"/>
          <p:cNvSpPr>
            <a:spLocks/>
          </p:cNvSpPr>
          <p:nvPr/>
        </p:nvSpPr>
        <p:spPr bwMode="auto">
          <a:xfrm>
            <a:off x="7466014" y="4198940"/>
            <a:ext cx="44450" cy="41275"/>
          </a:xfrm>
          <a:custGeom>
            <a:avLst/>
            <a:gdLst>
              <a:gd name="T0" fmla="*/ 2 w 25"/>
              <a:gd name="T1" fmla="*/ 0 h 26"/>
              <a:gd name="T2" fmla="*/ 0 w 25"/>
              <a:gd name="T3" fmla="*/ 10 h 26"/>
              <a:gd name="T4" fmla="*/ 2 w 25"/>
              <a:gd name="T5" fmla="*/ 18 h 26"/>
              <a:gd name="T6" fmla="*/ 10 w 25"/>
              <a:gd name="T7" fmla="*/ 24 h 26"/>
              <a:gd name="T8" fmla="*/ 20 w 25"/>
              <a:gd name="T9" fmla="*/ 26 h 26"/>
              <a:gd name="T10" fmla="*/ 25 w 25"/>
              <a:gd name="T11" fmla="*/ 26 h 26"/>
              <a:gd name="T12" fmla="*/ 2 w 25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26"/>
              <a:gd name="T23" fmla="*/ 25 w 25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26">
                <a:moveTo>
                  <a:pt x="2" y="0"/>
                </a:moveTo>
                <a:lnTo>
                  <a:pt x="0" y="10"/>
                </a:lnTo>
                <a:lnTo>
                  <a:pt x="2" y="18"/>
                </a:lnTo>
                <a:lnTo>
                  <a:pt x="10" y="24"/>
                </a:lnTo>
                <a:lnTo>
                  <a:pt x="20" y="26"/>
                </a:lnTo>
                <a:lnTo>
                  <a:pt x="25" y="26"/>
                </a:lnTo>
                <a:lnTo>
                  <a:pt x="2" y="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4" name="Freeform 110"/>
          <p:cNvSpPr>
            <a:spLocks/>
          </p:cNvSpPr>
          <p:nvPr/>
        </p:nvSpPr>
        <p:spPr bwMode="auto">
          <a:xfrm>
            <a:off x="7556500" y="4179888"/>
            <a:ext cx="58739" cy="50800"/>
          </a:xfrm>
          <a:custGeom>
            <a:avLst/>
            <a:gdLst>
              <a:gd name="T0" fmla="*/ 0 w 33"/>
              <a:gd name="T1" fmla="*/ 2 h 32"/>
              <a:gd name="T2" fmla="*/ 10 w 33"/>
              <a:gd name="T3" fmla="*/ 0 h 32"/>
              <a:gd name="T4" fmla="*/ 21 w 33"/>
              <a:gd name="T5" fmla="*/ 0 h 32"/>
              <a:gd name="T6" fmla="*/ 29 w 33"/>
              <a:gd name="T7" fmla="*/ 8 h 32"/>
              <a:gd name="T8" fmla="*/ 33 w 33"/>
              <a:gd name="T9" fmla="*/ 16 h 32"/>
              <a:gd name="T10" fmla="*/ 29 w 33"/>
              <a:gd name="T11" fmla="*/ 24 h 32"/>
              <a:gd name="T12" fmla="*/ 23 w 33"/>
              <a:gd name="T13" fmla="*/ 30 h 32"/>
              <a:gd name="T14" fmla="*/ 19 w 33"/>
              <a:gd name="T15" fmla="*/ 32 h 32"/>
              <a:gd name="T16" fmla="*/ 0 w 33"/>
              <a:gd name="T17" fmla="*/ 2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2"/>
              <a:gd name="T29" fmla="*/ 33 w 33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2">
                <a:moveTo>
                  <a:pt x="0" y="2"/>
                </a:moveTo>
                <a:lnTo>
                  <a:pt x="10" y="0"/>
                </a:lnTo>
                <a:lnTo>
                  <a:pt x="21" y="0"/>
                </a:lnTo>
                <a:lnTo>
                  <a:pt x="29" y="8"/>
                </a:lnTo>
                <a:lnTo>
                  <a:pt x="33" y="16"/>
                </a:lnTo>
                <a:lnTo>
                  <a:pt x="29" y="24"/>
                </a:lnTo>
                <a:lnTo>
                  <a:pt x="23" y="30"/>
                </a:lnTo>
                <a:lnTo>
                  <a:pt x="19" y="3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5" name="Freeform 111"/>
          <p:cNvSpPr>
            <a:spLocks/>
          </p:cNvSpPr>
          <p:nvPr/>
        </p:nvSpPr>
        <p:spPr bwMode="auto">
          <a:xfrm>
            <a:off x="7615239" y="4183065"/>
            <a:ext cx="76200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2 w 43"/>
              <a:gd name="T5" fmla="*/ 2 h 34"/>
              <a:gd name="T6" fmla="*/ 22 w 43"/>
              <a:gd name="T7" fmla="*/ 0 h 34"/>
              <a:gd name="T8" fmla="*/ 10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2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2 w 43"/>
              <a:gd name="T21" fmla="*/ 32 h 34"/>
              <a:gd name="T22" fmla="*/ 41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4" y="8"/>
                </a:lnTo>
                <a:lnTo>
                  <a:pt x="0" y="16"/>
                </a:lnTo>
                <a:lnTo>
                  <a:pt x="2" y="26"/>
                </a:lnTo>
                <a:lnTo>
                  <a:pt x="10" y="32"/>
                </a:lnTo>
                <a:lnTo>
                  <a:pt x="20" y="34"/>
                </a:lnTo>
                <a:lnTo>
                  <a:pt x="32" y="32"/>
                </a:lnTo>
                <a:lnTo>
                  <a:pt x="41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6" name="Freeform 112"/>
          <p:cNvSpPr>
            <a:spLocks/>
          </p:cNvSpPr>
          <p:nvPr/>
        </p:nvSpPr>
        <p:spPr bwMode="auto">
          <a:xfrm>
            <a:off x="7696201" y="4192588"/>
            <a:ext cx="76200" cy="55562"/>
          </a:xfrm>
          <a:custGeom>
            <a:avLst/>
            <a:gdLst>
              <a:gd name="T0" fmla="*/ 43 w 43"/>
              <a:gd name="T1" fmla="*/ 16 h 35"/>
              <a:gd name="T2" fmla="*/ 41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0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4 h 35"/>
              <a:gd name="T16" fmla="*/ 12 w 43"/>
              <a:gd name="T17" fmla="*/ 30 h 35"/>
              <a:gd name="T18" fmla="*/ 22 w 43"/>
              <a:gd name="T19" fmla="*/ 35 h 35"/>
              <a:gd name="T20" fmla="*/ 32 w 43"/>
              <a:gd name="T21" fmla="*/ 32 h 35"/>
              <a:gd name="T22" fmla="*/ 41 w 43"/>
              <a:gd name="T23" fmla="*/ 26 h 35"/>
              <a:gd name="T24" fmla="*/ 43 w 43"/>
              <a:gd name="T25" fmla="*/ 16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1" y="8"/>
                </a:lnTo>
                <a:lnTo>
                  <a:pt x="32" y="2"/>
                </a:lnTo>
                <a:lnTo>
                  <a:pt x="22" y="0"/>
                </a:lnTo>
                <a:lnTo>
                  <a:pt x="12" y="0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2" y="30"/>
                </a:lnTo>
                <a:lnTo>
                  <a:pt x="22" y="35"/>
                </a:lnTo>
                <a:lnTo>
                  <a:pt x="32" y="32"/>
                </a:lnTo>
                <a:lnTo>
                  <a:pt x="41" y="26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7" name="Freeform 113"/>
          <p:cNvSpPr>
            <a:spLocks/>
          </p:cNvSpPr>
          <p:nvPr/>
        </p:nvSpPr>
        <p:spPr bwMode="auto">
          <a:xfrm>
            <a:off x="7775575" y="4202113"/>
            <a:ext cx="77788" cy="55562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6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8" name="Freeform 114"/>
          <p:cNvSpPr>
            <a:spLocks/>
          </p:cNvSpPr>
          <p:nvPr/>
        </p:nvSpPr>
        <p:spPr bwMode="auto">
          <a:xfrm>
            <a:off x="7856539" y="4214813"/>
            <a:ext cx="76200" cy="55562"/>
          </a:xfrm>
          <a:custGeom>
            <a:avLst/>
            <a:gdLst>
              <a:gd name="T0" fmla="*/ 43 w 43"/>
              <a:gd name="T1" fmla="*/ 16 h 35"/>
              <a:gd name="T2" fmla="*/ 40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8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0" y="8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8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499" name="Freeform 115"/>
          <p:cNvSpPr>
            <a:spLocks/>
          </p:cNvSpPr>
          <p:nvPr/>
        </p:nvSpPr>
        <p:spPr bwMode="auto">
          <a:xfrm>
            <a:off x="7937501" y="4233863"/>
            <a:ext cx="74613" cy="55562"/>
          </a:xfrm>
          <a:custGeom>
            <a:avLst/>
            <a:gdLst>
              <a:gd name="T0" fmla="*/ 42 w 42"/>
              <a:gd name="T1" fmla="*/ 17 h 35"/>
              <a:gd name="T2" fmla="*/ 40 w 42"/>
              <a:gd name="T3" fmla="*/ 9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9 h 35"/>
              <a:gd name="T12" fmla="*/ 0 w 42"/>
              <a:gd name="T13" fmla="*/ 17 h 35"/>
              <a:gd name="T14" fmla="*/ 2 w 42"/>
              <a:gd name="T15" fmla="*/ 25 h 35"/>
              <a:gd name="T16" fmla="*/ 10 w 42"/>
              <a:gd name="T17" fmla="*/ 31 h 35"/>
              <a:gd name="T18" fmla="*/ 20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9 h 35"/>
              <a:gd name="T26" fmla="*/ 42 w 42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7"/>
                </a:moveTo>
                <a:lnTo>
                  <a:pt x="40" y="9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9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2" y="33"/>
                </a:lnTo>
                <a:lnTo>
                  <a:pt x="40" y="27"/>
                </a:lnTo>
                <a:lnTo>
                  <a:pt x="42" y="19"/>
                </a:lnTo>
                <a:lnTo>
                  <a:pt x="42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0" name="Freeform 116"/>
          <p:cNvSpPr>
            <a:spLocks/>
          </p:cNvSpPr>
          <p:nvPr/>
        </p:nvSpPr>
        <p:spPr bwMode="auto">
          <a:xfrm>
            <a:off x="7916863" y="3767138"/>
            <a:ext cx="77787" cy="55562"/>
          </a:xfrm>
          <a:custGeom>
            <a:avLst/>
            <a:gdLst>
              <a:gd name="T0" fmla="*/ 43 w 43"/>
              <a:gd name="T1" fmla="*/ 17 h 35"/>
              <a:gd name="T2" fmla="*/ 39 w 43"/>
              <a:gd name="T3" fmla="*/ 9 h 35"/>
              <a:gd name="T4" fmla="*/ 31 w 43"/>
              <a:gd name="T5" fmla="*/ 3 h 35"/>
              <a:gd name="T6" fmla="*/ 21 w 43"/>
              <a:gd name="T7" fmla="*/ 0 h 35"/>
              <a:gd name="T8" fmla="*/ 11 w 43"/>
              <a:gd name="T9" fmla="*/ 3 h 35"/>
              <a:gd name="T10" fmla="*/ 2 w 43"/>
              <a:gd name="T11" fmla="*/ 9 h 35"/>
              <a:gd name="T12" fmla="*/ 0 w 43"/>
              <a:gd name="T13" fmla="*/ 17 h 35"/>
              <a:gd name="T14" fmla="*/ 2 w 43"/>
              <a:gd name="T15" fmla="*/ 25 h 35"/>
              <a:gd name="T16" fmla="*/ 9 w 43"/>
              <a:gd name="T17" fmla="*/ 31 h 35"/>
              <a:gd name="T18" fmla="*/ 21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39" y="9"/>
                </a:lnTo>
                <a:lnTo>
                  <a:pt x="31" y="3"/>
                </a:lnTo>
                <a:lnTo>
                  <a:pt x="21" y="0"/>
                </a:lnTo>
                <a:lnTo>
                  <a:pt x="11" y="3"/>
                </a:lnTo>
                <a:lnTo>
                  <a:pt x="2" y="9"/>
                </a:lnTo>
                <a:lnTo>
                  <a:pt x="0" y="17"/>
                </a:lnTo>
                <a:lnTo>
                  <a:pt x="2" y="25"/>
                </a:lnTo>
                <a:lnTo>
                  <a:pt x="9" y="31"/>
                </a:lnTo>
                <a:lnTo>
                  <a:pt x="21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1" name="Freeform 117"/>
          <p:cNvSpPr>
            <a:spLocks/>
          </p:cNvSpPr>
          <p:nvPr/>
        </p:nvSpPr>
        <p:spPr bwMode="auto">
          <a:xfrm>
            <a:off x="7874001" y="3810000"/>
            <a:ext cx="77788" cy="55563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0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2" name="Freeform 118"/>
          <p:cNvSpPr>
            <a:spLocks/>
          </p:cNvSpPr>
          <p:nvPr/>
        </p:nvSpPr>
        <p:spPr bwMode="auto">
          <a:xfrm>
            <a:off x="7826376" y="3852865"/>
            <a:ext cx="76200" cy="53975"/>
          </a:xfrm>
          <a:custGeom>
            <a:avLst/>
            <a:gdLst>
              <a:gd name="T0" fmla="*/ 43 w 43"/>
              <a:gd name="T1" fmla="*/ 18 h 34"/>
              <a:gd name="T2" fmla="*/ 39 w 43"/>
              <a:gd name="T3" fmla="*/ 10 h 34"/>
              <a:gd name="T4" fmla="*/ 33 w 43"/>
              <a:gd name="T5" fmla="*/ 2 h 34"/>
              <a:gd name="T6" fmla="*/ 21 w 43"/>
              <a:gd name="T7" fmla="*/ 0 h 34"/>
              <a:gd name="T8" fmla="*/ 11 w 43"/>
              <a:gd name="T9" fmla="*/ 2 h 34"/>
              <a:gd name="T10" fmla="*/ 2 w 43"/>
              <a:gd name="T11" fmla="*/ 8 h 34"/>
              <a:gd name="T12" fmla="*/ 0 w 43"/>
              <a:gd name="T13" fmla="*/ 18 h 34"/>
              <a:gd name="T14" fmla="*/ 2 w 43"/>
              <a:gd name="T15" fmla="*/ 26 h 34"/>
              <a:gd name="T16" fmla="*/ 11 w 43"/>
              <a:gd name="T17" fmla="*/ 32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8 h 34"/>
              <a:gd name="T24" fmla="*/ 43 w 43"/>
              <a:gd name="T25" fmla="*/ 18 h 34"/>
              <a:gd name="T26" fmla="*/ 43 w 43"/>
              <a:gd name="T27" fmla="*/ 18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8"/>
                </a:moveTo>
                <a:lnTo>
                  <a:pt x="39" y="10"/>
                </a:lnTo>
                <a:lnTo>
                  <a:pt x="33" y="2"/>
                </a:lnTo>
                <a:lnTo>
                  <a:pt x="21" y="0"/>
                </a:lnTo>
                <a:lnTo>
                  <a:pt x="11" y="2"/>
                </a:lnTo>
                <a:lnTo>
                  <a:pt x="2" y="8"/>
                </a:lnTo>
                <a:lnTo>
                  <a:pt x="0" y="18"/>
                </a:lnTo>
                <a:lnTo>
                  <a:pt x="2" y="26"/>
                </a:lnTo>
                <a:lnTo>
                  <a:pt x="11" y="32"/>
                </a:lnTo>
                <a:lnTo>
                  <a:pt x="21" y="34"/>
                </a:lnTo>
                <a:lnTo>
                  <a:pt x="31" y="32"/>
                </a:lnTo>
                <a:lnTo>
                  <a:pt x="39" y="28"/>
                </a:lnTo>
                <a:lnTo>
                  <a:pt x="43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3" name="Freeform 119"/>
          <p:cNvSpPr>
            <a:spLocks/>
          </p:cNvSpPr>
          <p:nvPr/>
        </p:nvSpPr>
        <p:spPr bwMode="auto">
          <a:xfrm>
            <a:off x="7789864" y="3900488"/>
            <a:ext cx="73025" cy="55562"/>
          </a:xfrm>
          <a:custGeom>
            <a:avLst/>
            <a:gdLst>
              <a:gd name="T0" fmla="*/ 41 w 41"/>
              <a:gd name="T1" fmla="*/ 16 h 35"/>
              <a:gd name="T2" fmla="*/ 39 w 41"/>
              <a:gd name="T3" fmla="*/ 8 h 35"/>
              <a:gd name="T4" fmla="*/ 31 w 41"/>
              <a:gd name="T5" fmla="*/ 2 h 35"/>
              <a:gd name="T6" fmla="*/ 20 w 41"/>
              <a:gd name="T7" fmla="*/ 0 h 35"/>
              <a:gd name="T8" fmla="*/ 10 w 41"/>
              <a:gd name="T9" fmla="*/ 2 h 35"/>
              <a:gd name="T10" fmla="*/ 2 w 41"/>
              <a:gd name="T11" fmla="*/ 8 h 35"/>
              <a:gd name="T12" fmla="*/ 0 w 41"/>
              <a:gd name="T13" fmla="*/ 16 h 35"/>
              <a:gd name="T14" fmla="*/ 2 w 41"/>
              <a:gd name="T15" fmla="*/ 25 h 35"/>
              <a:gd name="T16" fmla="*/ 8 w 41"/>
              <a:gd name="T17" fmla="*/ 31 h 35"/>
              <a:gd name="T18" fmla="*/ 18 w 41"/>
              <a:gd name="T19" fmla="*/ 35 h 35"/>
              <a:gd name="T20" fmla="*/ 31 w 41"/>
              <a:gd name="T21" fmla="*/ 33 h 35"/>
              <a:gd name="T22" fmla="*/ 39 w 41"/>
              <a:gd name="T23" fmla="*/ 27 h 35"/>
              <a:gd name="T24" fmla="*/ 41 w 41"/>
              <a:gd name="T25" fmla="*/ 19 h 35"/>
              <a:gd name="T26" fmla="*/ 41 w 41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6"/>
                </a:moveTo>
                <a:lnTo>
                  <a:pt x="39" y="8"/>
                </a:lnTo>
                <a:lnTo>
                  <a:pt x="31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8" y="31"/>
                </a:lnTo>
                <a:lnTo>
                  <a:pt x="18" y="35"/>
                </a:lnTo>
                <a:lnTo>
                  <a:pt x="31" y="33"/>
                </a:lnTo>
                <a:lnTo>
                  <a:pt x="39" y="27"/>
                </a:lnTo>
                <a:lnTo>
                  <a:pt x="41" y="19"/>
                </a:lnTo>
                <a:lnTo>
                  <a:pt x="41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4" name="Freeform 120"/>
          <p:cNvSpPr>
            <a:spLocks/>
          </p:cNvSpPr>
          <p:nvPr/>
        </p:nvSpPr>
        <p:spPr bwMode="auto">
          <a:xfrm>
            <a:off x="7748588" y="3949702"/>
            <a:ext cx="77787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3 w 43"/>
              <a:gd name="T5" fmla="*/ 2 h 34"/>
              <a:gd name="T6" fmla="*/ 23 w 43"/>
              <a:gd name="T7" fmla="*/ 0 h 34"/>
              <a:gd name="T8" fmla="*/ 11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4 h 34"/>
              <a:gd name="T16" fmla="*/ 11 w 43"/>
              <a:gd name="T17" fmla="*/ 30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1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1" y="30"/>
                </a:lnTo>
                <a:lnTo>
                  <a:pt x="21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5" name="Freeform 121"/>
          <p:cNvSpPr>
            <a:spLocks/>
          </p:cNvSpPr>
          <p:nvPr/>
        </p:nvSpPr>
        <p:spPr bwMode="auto">
          <a:xfrm>
            <a:off x="7710488" y="4000500"/>
            <a:ext cx="79376" cy="58738"/>
          </a:xfrm>
          <a:custGeom>
            <a:avLst/>
            <a:gdLst>
              <a:gd name="T0" fmla="*/ 45 w 45"/>
              <a:gd name="T1" fmla="*/ 19 h 37"/>
              <a:gd name="T2" fmla="*/ 41 w 45"/>
              <a:gd name="T3" fmla="*/ 11 h 37"/>
              <a:gd name="T4" fmla="*/ 33 w 45"/>
              <a:gd name="T5" fmla="*/ 4 h 37"/>
              <a:gd name="T6" fmla="*/ 22 w 45"/>
              <a:gd name="T7" fmla="*/ 0 h 37"/>
              <a:gd name="T8" fmla="*/ 12 w 45"/>
              <a:gd name="T9" fmla="*/ 4 h 37"/>
              <a:gd name="T10" fmla="*/ 4 w 45"/>
              <a:gd name="T11" fmla="*/ 11 h 37"/>
              <a:gd name="T12" fmla="*/ 0 w 45"/>
              <a:gd name="T13" fmla="*/ 19 h 37"/>
              <a:gd name="T14" fmla="*/ 4 w 45"/>
              <a:gd name="T15" fmla="*/ 27 h 37"/>
              <a:gd name="T16" fmla="*/ 12 w 45"/>
              <a:gd name="T17" fmla="*/ 33 h 37"/>
              <a:gd name="T18" fmla="*/ 22 w 45"/>
              <a:gd name="T19" fmla="*/ 37 h 37"/>
              <a:gd name="T20" fmla="*/ 33 w 45"/>
              <a:gd name="T21" fmla="*/ 35 h 37"/>
              <a:gd name="T22" fmla="*/ 41 w 45"/>
              <a:gd name="T23" fmla="*/ 29 h 37"/>
              <a:gd name="T24" fmla="*/ 45 w 45"/>
              <a:gd name="T25" fmla="*/ 21 h 37"/>
              <a:gd name="T26" fmla="*/ 45 w 45"/>
              <a:gd name="T27" fmla="*/ 19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"/>
              <a:gd name="T43" fmla="*/ 0 h 37"/>
              <a:gd name="T44" fmla="*/ 45 w 45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" h="37">
                <a:moveTo>
                  <a:pt x="45" y="19"/>
                </a:moveTo>
                <a:lnTo>
                  <a:pt x="41" y="11"/>
                </a:lnTo>
                <a:lnTo>
                  <a:pt x="33" y="4"/>
                </a:lnTo>
                <a:lnTo>
                  <a:pt x="22" y="0"/>
                </a:lnTo>
                <a:lnTo>
                  <a:pt x="12" y="4"/>
                </a:lnTo>
                <a:lnTo>
                  <a:pt x="4" y="11"/>
                </a:lnTo>
                <a:lnTo>
                  <a:pt x="0" y="19"/>
                </a:lnTo>
                <a:lnTo>
                  <a:pt x="4" y="27"/>
                </a:lnTo>
                <a:lnTo>
                  <a:pt x="12" y="33"/>
                </a:lnTo>
                <a:lnTo>
                  <a:pt x="22" y="37"/>
                </a:lnTo>
                <a:lnTo>
                  <a:pt x="33" y="35"/>
                </a:lnTo>
                <a:lnTo>
                  <a:pt x="41" y="29"/>
                </a:lnTo>
                <a:lnTo>
                  <a:pt x="45" y="21"/>
                </a:lnTo>
                <a:lnTo>
                  <a:pt x="45" y="19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6" name="Freeform 122"/>
          <p:cNvSpPr>
            <a:spLocks/>
          </p:cNvSpPr>
          <p:nvPr/>
        </p:nvSpPr>
        <p:spPr bwMode="auto">
          <a:xfrm>
            <a:off x="7677151" y="4056063"/>
            <a:ext cx="76200" cy="55562"/>
          </a:xfrm>
          <a:custGeom>
            <a:avLst/>
            <a:gdLst>
              <a:gd name="T0" fmla="*/ 42 w 42"/>
              <a:gd name="T1" fmla="*/ 18 h 35"/>
              <a:gd name="T2" fmla="*/ 40 w 42"/>
              <a:gd name="T3" fmla="*/ 10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8 h 35"/>
              <a:gd name="T12" fmla="*/ 0 w 42"/>
              <a:gd name="T13" fmla="*/ 18 h 35"/>
              <a:gd name="T14" fmla="*/ 4 w 42"/>
              <a:gd name="T15" fmla="*/ 27 h 35"/>
              <a:gd name="T16" fmla="*/ 10 w 42"/>
              <a:gd name="T17" fmla="*/ 33 h 35"/>
              <a:gd name="T18" fmla="*/ 22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8 h 35"/>
              <a:gd name="T26" fmla="*/ 42 w 42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8"/>
                </a:moveTo>
                <a:lnTo>
                  <a:pt x="40" y="10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8"/>
                </a:lnTo>
                <a:lnTo>
                  <a:pt x="4" y="27"/>
                </a:lnTo>
                <a:lnTo>
                  <a:pt x="10" y="33"/>
                </a:lnTo>
                <a:lnTo>
                  <a:pt x="22" y="35"/>
                </a:lnTo>
                <a:lnTo>
                  <a:pt x="32" y="33"/>
                </a:lnTo>
                <a:lnTo>
                  <a:pt x="40" y="27"/>
                </a:lnTo>
                <a:lnTo>
                  <a:pt x="42" y="1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7" name="Freeform 123"/>
          <p:cNvSpPr>
            <a:spLocks/>
          </p:cNvSpPr>
          <p:nvPr/>
        </p:nvSpPr>
        <p:spPr bwMode="auto">
          <a:xfrm>
            <a:off x="7115175" y="3622675"/>
            <a:ext cx="76200" cy="53975"/>
          </a:xfrm>
          <a:custGeom>
            <a:avLst/>
            <a:gdLst>
              <a:gd name="T0" fmla="*/ 43 w 43"/>
              <a:gd name="T1" fmla="*/ 16 h 34"/>
              <a:gd name="T2" fmla="*/ 39 w 43"/>
              <a:gd name="T3" fmla="*/ 8 h 34"/>
              <a:gd name="T4" fmla="*/ 33 w 43"/>
              <a:gd name="T5" fmla="*/ 2 h 34"/>
              <a:gd name="T6" fmla="*/ 20 w 43"/>
              <a:gd name="T7" fmla="*/ 0 h 34"/>
              <a:gd name="T8" fmla="*/ 10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6"/>
                </a:lnTo>
                <a:lnTo>
                  <a:pt x="10" y="32"/>
                </a:lnTo>
                <a:lnTo>
                  <a:pt x="20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8" name="Freeform 124"/>
          <p:cNvSpPr>
            <a:spLocks/>
          </p:cNvSpPr>
          <p:nvPr/>
        </p:nvSpPr>
        <p:spPr bwMode="auto">
          <a:xfrm>
            <a:off x="7118350" y="3676652"/>
            <a:ext cx="77788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8 h 35"/>
              <a:gd name="T4" fmla="*/ 33 w 43"/>
              <a:gd name="T5" fmla="*/ 2 h 35"/>
              <a:gd name="T6" fmla="*/ 22 w 43"/>
              <a:gd name="T7" fmla="*/ 0 h 35"/>
              <a:gd name="T8" fmla="*/ 10 w 43"/>
              <a:gd name="T9" fmla="*/ 0 h 35"/>
              <a:gd name="T10" fmla="*/ 2 w 43"/>
              <a:gd name="T11" fmla="*/ 8 h 35"/>
              <a:gd name="T12" fmla="*/ 0 w 43"/>
              <a:gd name="T13" fmla="*/ 17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0" y="0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09" name="Freeform 125"/>
          <p:cNvSpPr>
            <a:spLocks/>
          </p:cNvSpPr>
          <p:nvPr/>
        </p:nvSpPr>
        <p:spPr bwMode="auto">
          <a:xfrm>
            <a:off x="7129464" y="3729038"/>
            <a:ext cx="76200" cy="55562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3 w 43"/>
              <a:gd name="T5" fmla="*/ 2 h 35"/>
              <a:gd name="T6" fmla="*/ 21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1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1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1" y="35"/>
                </a:lnTo>
                <a:lnTo>
                  <a:pt x="31" y="33"/>
                </a:lnTo>
                <a:lnTo>
                  <a:pt x="39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0" name="Freeform 126"/>
          <p:cNvSpPr>
            <a:spLocks/>
          </p:cNvSpPr>
          <p:nvPr/>
        </p:nvSpPr>
        <p:spPr bwMode="auto">
          <a:xfrm>
            <a:off x="7199314" y="3757613"/>
            <a:ext cx="76200" cy="55562"/>
          </a:xfrm>
          <a:custGeom>
            <a:avLst/>
            <a:gdLst>
              <a:gd name="T0" fmla="*/ 43 w 43"/>
              <a:gd name="T1" fmla="*/ 19 h 35"/>
              <a:gd name="T2" fmla="*/ 39 w 43"/>
              <a:gd name="T3" fmla="*/ 11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2 h 35"/>
              <a:gd name="T10" fmla="*/ 2 w 43"/>
              <a:gd name="T11" fmla="*/ 9 h 35"/>
              <a:gd name="T12" fmla="*/ 0 w 43"/>
              <a:gd name="T13" fmla="*/ 19 h 35"/>
              <a:gd name="T14" fmla="*/ 2 w 43"/>
              <a:gd name="T15" fmla="*/ 27 h 35"/>
              <a:gd name="T16" fmla="*/ 10 w 43"/>
              <a:gd name="T17" fmla="*/ 33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9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9"/>
                </a:moveTo>
                <a:lnTo>
                  <a:pt x="39" y="11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9"/>
                </a:lnTo>
                <a:lnTo>
                  <a:pt x="0" y="19"/>
                </a:lnTo>
                <a:lnTo>
                  <a:pt x="2" y="27"/>
                </a:lnTo>
                <a:lnTo>
                  <a:pt x="10" y="33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1" name="Freeform 127"/>
          <p:cNvSpPr>
            <a:spLocks/>
          </p:cNvSpPr>
          <p:nvPr/>
        </p:nvSpPr>
        <p:spPr bwMode="auto">
          <a:xfrm>
            <a:off x="7269163" y="3787777"/>
            <a:ext cx="76200" cy="53975"/>
          </a:xfrm>
          <a:custGeom>
            <a:avLst/>
            <a:gdLst>
              <a:gd name="T0" fmla="*/ 43 w 43"/>
              <a:gd name="T1" fmla="*/ 16 h 34"/>
              <a:gd name="T2" fmla="*/ 39 w 43"/>
              <a:gd name="T3" fmla="*/ 8 h 34"/>
              <a:gd name="T4" fmla="*/ 32 w 43"/>
              <a:gd name="T5" fmla="*/ 2 h 34"/>
              <a:gd name="T6" fmla="*/ 20 w 43"/>
              <a:gd name="T7" fmla="*/ 0 h 34"/>
              <a:gd name="T8" fmla="*/ 10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4 h 34"/>
              <a:gd name="T16" fmla="*/ 10 w 43"/>
              <a:gd name="T17" fmla="*/ 30 h 34"/>
              <a:gd name="T18" fmla="*/ 20 w 43"/>
              <a:gd name="T19" fmla="*/ 34 h 34"/>
              <a:gd name="T20" fmla="*/ 30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39" y="8"/>
                </a:lnTo>
                <a:lnTo>
                  <a:pt x="32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0"/>
                </a:lnTo>
                <a:lnTo>
                  <a:pt x="20" y="34"/>
                </a:lnTo>
                <a:lnTo>
                  <a:pt x="30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2" name="Freeform 128"/>
          <p:cNvSpPr>
            <a:spLocks/>
          </p:cNvSpPr>
          <p:nvPr/>
        </p:nvSpPr>
        <p:spPr bwMode="auto">
          <a:xfrm>
            <a:off x="7334251" y="3810000"/>
            <a:ext cx="76200" cy="55563"/>
          </a:xfrm>
          <a:custGeom>
            <a:avLst/>
            <a:gdLst>
              <a:gd name="T0" fmla="*/ 42 w 42"/>
              <a:gd name="T1" fmla="*/ 16 h 35"/>
              <a:gd name="T2" fmla="*/ 40 w 42"/>
              <a:gd name="T3" fmla="*/ 8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8 h 35"/>
              <a:gd name="T12" fmla="*/ 0 w 42"/>
              <a:gd name="T13" fmla="*/ 16 h 35"/>
              <a:gd name="T14" fmla="*/ 4 w 42"/>
              <a:gd name="T15" fmla="*/ 24 h 35"/>
              <a:gd name="T16" fmla="*/ 10 w 42"/>
              <a:gd name="T17" fmla="*/ 31 h 35"/>
              <a:gd name="T18" fmla="*/ 20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8 h 35"/>
              <a:gd name="T26" fmla="*/ 42 w 42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6"/>
                </a:moveTo>
                <a:lnTo>
                  <a:pt x="40" y="8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1"/>
                </a:lnTo>
                <a:lnTo>
                  <a:pt x="20" y="35"/>
                </a:lnTo>
                <a:lnTo>
                  <a:pt x="32" y="33"/>
                </a:lnTo>
                <a:lnTo>
                  <a:pt x="40" y="27"/>
                </a:lnTo>
                <a:lnTo>
                  <a:pt x="42" y="18"/>
                </a:lnTo>
                <a:lnTo>
                  <a:pt x="42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3" name="Freeform 129"/>
          <p:cNvSpPr>
            <a:spLocks/>
          </p:cNvSpPr>
          <p:nvPr/>
        </p:nvSpPr>
        <p:spPr bwMode="auto">
          <a:xfrm>
            <a:off x="7402514" y="3825877"/>
            <a:ext cx="77787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8 h 35"/>
              <a:gd name="T4" fmla="*/ 33 w 43"/>
              <a:gd name="T5" fmla="*/ 2 h 35"/>
              <a:gd name="T6" fmla="*/ 23 w 43"/>
              <a:gd name="T7" fmla="*/ 0 h 35"/>
              <a:gd name="T8" fmla="*/ 13 w 43"/>
              <a:gd name="T9" fmla="*/ 2 h 35"/>
              <a:gd name="T10" fmla="*/ 4 w 43"/>
              <a:gd name="T11" fmla="*/ 8 h 35"/>
              <a:gd name="T12" fmla="*/ 0 w 43"/>
              <a:gd name="T13" fmla="*/ 17 h 35"/>
              <a:gd name="T14" fmla="*/ 4 w 43"/>
              <a:gd name="T15" fmla="*/ 25 h 35"/>
              <a:gd name="T16" fmla="*/ 11 w 43"/>
              <a:gd name="T17" fmla="*/ 31 h 35"/>
              <a:gd name="T18" fmla="*/ 21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3" y="2"/>
                </a:lnTo>
                <a:lnTo>
                  <a:pt x="4" y="8"/>
                </a:lnTo>
                <a:lnTo>
                  <a:pt x="0" y="17"/>
                </a:lnTo>
                <a:lnTo>
                  <a:pt x="4" y="25"/>
                </a:lnTo>
                <a:lnTo>
                  <a:pt x="11" y="31"/>
                </a:lnTo>
                <a:lnTo>
                  <a:pt x="21" y="35"/>
                </a:lnTo>
                <a:lnTo>
                  <a:pt x="33" y="33"/>
                </a:lnTo>
                <a:lnTo>
                  <a:pt x="41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4" name="Freeform 130"/>
          <p:cNvSpPr>
            <a:spLocks/>
          </p:cNvSpPr>
          <p:nvPr/>
        </p:nvSpPr>
        <p:spPr bwMode="auto">
          <a:xfrm>
            <a:off x="7472364" y="3841752"/>
            <a:ext cx="76200" cy="55563"/>
          </a:xfrm>
          <a:custGeom>
            <a:avLst/>
            <a:gdLst>
              <a:gd name="T0" fmla="*/ 43 w 43"/>
              <a:gd name="T1" fmla="*/ 17 h 35"/>
              <a:gd name="T2" fmla="*/ 41 w 43"/>
              <a:gd name="T3" fmla="*/ 9 h 35"/>
              <a:gd name="T4" fmla="*/ 33 w 43"/>
              <a:gd name="T5" fmla="*/ 2 h 35"/>
              <a:gd name="T6" fmla="*/ 23 w 43"/>
              <a:gd name="T7" fmla="*/ 0 h 35"/>
              <a:gd name="T8" fmla="*/ 12 w 43"/>
              <a:gd name="T9" fmla="*/ 0 h 35"/>
              <a:gd name="T10" fmla="*/ 4 w 43"/>
              <a:gd name="T11" fmla="*/ 9 h 35"/>
              <a:gd name="T12" fmla="*/ 0 w 43"/>
              <a:gd name="T13" fmla="*/ 17 h 35"/>
              <a:gd name="T14" fmla="*/ 4 w 43"/>
              <a:gd name="T15" fmla="*/ 25 h 35"/>
              <a:gd name="T16" fmla="*/ 10 w 43"/>
              <a:gd name="T17" fmla="*/ 31 h 35"/>
              <a:gd name="T18" fmla="*/ 21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7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41" y="9"/>
                </a:lnTo>
                <a:lnTo>
                  <a:pt x="33" y="2"/>
                </a:lnTo>
                <a:lnTo>
                  <a:pt x="23" y="0"/>
                </a:lnTo>
                <a:lnTo>
                  <a:pt x="12" y="0"/>
                </a:lnTo>
                <a:lnTo>
                  <a:pt x="4" y="9"/>
                </a:lnTo>
                <a:lnTo>
                  <a:pt x="0" y="17"/>
                </a:lnTo>
                <a:lnTo>
                  <a:pt x="4" y="25"/>
                </a:lnTo>
                <a:lnTo>
                  <a:pt x="10" y="31"/>
                </a:lnTo>
                <a:lnTo>
                  <a:pt x="21" y="35"/>
                </a:lnTo>
                <a:lnTo>
                  <a:pt x="33" y="33"/>
                </a:lnTo>
                <a:lnTo>
                  <a:pt x="41" y="27"/>
                </a:lnTo>
                <a:lnTo>
                  <a:pt x="43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5" name="Freeform 131"/>
          <p:cNvSpPr>
            <a:spLocks/>
          </p:cNvSpPr>
          <p:nvPr/>
        </p:nvSpPr>
        <p:spPr bwMode="auto">
          <a:xfrm>
            <a:off x="7542214" y="3856040"/>
            <a:ext cx="76200" cy="53975"/>
          </a:xfrm>
          <a:custGeom>
            <a:avLst/>
            <a:gdLst>
              <a:gd name="T0" fmla="*/ 43 w 43"/>
              <a:gd name="T1" fmla="*/ 18 h 34"/>
              <a:gd name="T2" fmla="*/ 41 w 43"/>
              <a:gd name="T3" fmla="*/ 8 h 34"/>
              <a:gd name="T4" fmla="*/ 33 w 43"/>
              <a:gd name="T5" fmla="*/ 2 h 34"/>
              <a:gd name="T6" fmla="*/ 22 w 43"/>
              <a:gd name="T7" fmla="*/ 0 h 34"/>
              <a:gd name="T8" fmla="*/ 12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4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3 w 43"/>
              <a:gd name="T21" fmla="*/ 32 h 34"/>
              <a:gd name="T22" fmla="*/ 41 w 43"/>
              <a:gd name="T23" fmla="*/ 26 h 34"/>
              <a:gd name="T24" fmla="*/ 43 w 43"/>
              <a:gd name="T25" fmla="*/ 18 h 34"/>
              <a:gd name="T26" fmla="*/ 43 w 43"/>
              <a:gd name="T27" fmla="*/ 18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8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6"/>
                </a:lnTo>
                <a:lnTo>
                  <a:pt x="10" y="32"/>
                </a:lnTo>
                <a:lnTo>
                  <a:pt x="20" y="34"/>
                </a:lnTo>
                <a:lnTo>
                  <a:pt x="33" y="32"/>
                </a:lnTo>
                <a:lnTo>
                  <a:pt x="41" y="26"/>
                </a:lnTo>
                <a:lnTo>
                  <a:pt x="43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6" name="Freeform 132"/>
          <p:cNvSpPr>
            <a:spLocks/>
          </p:cNvSpPr>
          <p:nvPr/>
        </p:nvSpPr>
        <p:spPr bwMode="auto">
          <a:xfrm>
            <a:off x="7862888" y="3595688"/>
            <a:ext cx="77787" cy="55562"/>
          </a:xfrm>
          <a:custGeom>
            <a:avLst/>
            <a:gdLst>
              <a:gd name="T0" fmla="*/ 43 w 43"/>
              <a:gd name="T1" fmla="*/ 17 h 35"/>
              <a:gd name="T2" fmla="*/ 39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7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39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7" name="Freeform 133"/>
          <p:cNvSpPr>
            <a:spLocks/>
          </p:cNvSpPr>
          <p:nvPr/>
        </p:nvSpPr>
        <p:spPr bwMode="auto">
          <a:xfrm>
            <a:off x="7815264" y="3635377"/>
            <a:ext cx="76200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3 w 43"/>
              <a:gd name="T5" fmla="*/ 2 h 34"/>
              <a:gd name="T6" fmla="*/ 23 w 43"/>
              <a:gd name="T7" fmla="*/ 0 h 34"/>
              <a:gd name="T8" fmla="*/ 12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4 w 43"/>
              <a:gd name="T15" fmla="*/ 24 h 34"/>
              <a:gd name="T16" fmla="*/ 10 w 43"/>
              <a:gd name="T17" fmla="*/ 32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2"/>
                </a:lnTo>
                <a:lnTo>
                  <a:pt x="21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8" name="Freeform 134"/>
          <p:cNvSpPr>
            <a:spLocks/>
          </p:cNvSpPr>
          <p:nvPr/>
        </p:nvSpPr>
        <p:spPr bwMode="auto">
          <a:xfrm>
            <a:off x="7769226" y="3673477"/>
            <a:ext cx="76200" cy="55563"/>
          </a:xfrm>
          <a:custGeom>
            <a:avLst/>
            <a:gdLst>
              <a:gd name="T0" fmla="*/ 43 w 43"/>
              <a:gd name="T1" fmla="*/ 19 h 35"/>
              <a:gd name="T2" fmla="*/ 40 w 43"/>
              <a:gd name="T3" fmla="*/ 10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2 w 43"/>
              <a:gd name="T11" fmla="*/ 8 h 35"/>
              <a:gd name="T12" fmla="*/ 0 w 43"/>
              <a:gd name="T13" fmla="*/ 19 h 35"/>
              <a:gd name="T14" fmla="*/ 2 w 43"/>
              <a:gd name="T15" fmla="*/ 27 h 35"/>
              <a:gd name="T16" fmla="*/ 10 w 43"/>
              <a:gd name="T17" fmla="*/ 33 h 35"/>
              <a:gd name="T18" fmla="*/ 20 w 43"/>
              <a:gd name="T19" fmla="*/ 35 h 35"/>
              <a:gd name="T20" fmla="*/ 30 w 43"/>
              <a:gd name="T21" fmla="*/ 33 h 35"/>
              <a:gd name="T22" fmla="*/ 38 w 43"/>
              <a:gd name="T23" fmla="*/ 27 h 35"/>
              <a:gd name="T24" fmla="*/ 43 w 43"/>
              <a:gd name="T25" fmla="*/ 19 h 35"/>
              <a:gd name="T26" fmla="*/ 43 w 43"/>
              <a:gd name="T27" fmla="*/ 19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9"/>
                </a:moveTo>
                <a:lnTo>
                  <a:pt x="40" y="10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2" y="8"/>
                </a:lnTo>
                <a:lnTo>
                  <a:pt x="0" y="19"/>
                </a:lnTo>
                <a:lnTo>
                  <a:pt x="2" y="27"/>
                </a:lnTo>
                <a:lnTo>
                  <a:pt x="10" y="33"/>
                </a:lnTo>
                <a:lnTo>
                  <a:pt x="20" y="35"/>
                </a:lnTo>
                <a:lnTo>
                  <a:pt x="30" y="33"/>
                </a:lnTo>
                <a:lnTo>
                  <a:pt x="38" y="27"/>
                </a:lnTo>
                <a:lnTo>
                  <a:pt x="43" y="19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19" name="Freeform 135"/>
          <p:cNvSpPr>
            <a:spLocks/>
          </p:cNvSpPr>
          <p:nvPr/>
        </p:nvSpPr>
        <p:spPr bwMode="auto">
          <a:xfrm>
            <a:off x="7720013" y="3716338"/>
            <a:ext cx="77787" cy="55562"/>
          </a:xfrm>
          <a:custGeom>
            <a:avLst/>
            <a:gdLst>
              <a:gd name="T0" fmla="*/ 43 w 43"/>
              <a:gd name="T1" fmla="*/ 16 h 35"/>
              <a:gd name="T2" fmla="*/ 41 w 43"/>
              <a:gd name="T3" fmla="*/ 8 h 35"/>
              <a:gd name="T4" fmla="*/ 33 w 43"/>
              <a:gd name="T5" fmla="*/ 2 h 35"/>
              <a:gd name="T6" fmla="*/ 23 w 43"/>
              <a:gd name="T7" fmla="*/ 0 h 35"/>
              <a:gd name="T8" fmla="*/ 10 w 43"/>
              <a:gd name="T9" fmla="*/ 0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4 h 35"/>
              <a:gd name="T16" fmla="*/ 10 w 43"/>
              <a:gd name="T17" fmla="*/ 30 h 35"/>
              <a:gd name="T18" fmla="*/ 20 w 43"/>
              <a:gd name="T19" fmla="*/ 35 h 35"/>
              <a:gd name="T20" fmla="*/ 33 w 43"/>
              <a:gd name="T21" fmla="*/ 32 h 35"/>
              <a:gd name="T22" fmla="*/ 41 w 43"/>
              <a:gd name="T23" fmla="*/ 26 h 35"/>
              <a:gd name="T24" fmla="*/ 43 w 43"/>
              <a:gd name="T25" fmla="*/ 16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0" y="0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0" y="30"/>
                </a:lnTo>
                <a:lnTo>
                  <a:pt x="20" y="35"/>
                </a:lnTo>
                <a:lnTo>
                  <a:pt x="33" y="32"/>
                </a:lnTo>
                <a:lnTo>
                  <a:pt x="41" y="26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0" name="Freeform 136"/>
          <p:cNvSpPr>
            <a:spLocks/>
          </p:cNvSpPr>
          <p:nvPr/>
        </p:nvSpPr>
        <p:spPr bwMode="auto">
          <a:xfrm>
            <a:off x="7797800" y="3719513"/>
            <a:ext cx="79376" cy="55562"/>
          </a:xfrm>
          <a:custGeom>
            <a:avLst/>
            <a:gdLst>
              <a:gd name="T0" fmla="*/ 45 w 45"/>
              <a:gd name="T1" fmla="*/ 16 h 35"/>
              <a:gd name="T2" fmla="*/ 41 w 45"/>
              <a:gd name="T3" fmla="*/ 8 h 35"/>
              <a:gd name="T4" fmla="*/ 33 w 45"/>
              <a:gd name="T5" fmla="*/ 2 h 35"/>
              <a:gd name="T6" fmla="*/ 22 w 45"/>
              <a:gd name="T7" fmla="*/ 0 h 35"/>
              <a:gd name="T8" fmla="*/ 12 w 45"/>
              <a:gd name="T9" fmla="*/ 2 h 35"/>
              <a:gd name="T10" fmla="*/ 4 w 45"/>
              <a:gd name="T11" fmla="*/ 8 h 35"/>
              <a:gd name="T12" fmla="*/ 0 w 45"/>
              <a:gd name="T13" fmla="*/ 16 h 35"/>
              <a:gd name="T14" fmla="*/ 4 w 45"/>
              <a:gd name="T15" fmla="*/ 26 h 35"/>
              <a:gd name="T16" fmla="*/ 12 w 45"/>
              <a:gd name="T17" fmla="*/ 33 h 35"/>
              <a:gd name="T18" fmla="*/ 22 w 45"/>
              <a:gd name="T19" fmla="*/ 35 h 35"/>
              <a:gd name="T20" fmla="*/ 33 w 45"/>
              <a:gd name="T21" fmla="*/ 33 h 35"/>
              <a:gd name="T22" fmla="*/ 41 w 45"/>
              <a:gd name="T23" fmla="*/ 26 h 35"/>
              <a:gd name="T24" fmla="*/ 45 w 45"/>
              <a:gd name="T25" fmla="*/ 18 h 35"/>
              <a:gd name="T26" fmla="*/ 45 w 45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"/>
              <a:gd name="T43" fmla="*/ 0 h 35"/>
              <a:gd name="T44" fmla="*/ 45 w 45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" h="35">
                <a:moveTo>
                  <a:pt x="45" y="16"/>
                </a:moveTo>
                <a:lnTo>
                  <a:pt x="41" y="8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6"/>
                </a:lnTo>
                <a:lnTo>
                  <a:pt x="12" y="33"/>
                </a:lnTo>
                <a:lnTo>
                  <a:pt x="22" y="35"/>
                </a:lnTo>
                <a:lnTo>
                  <a:pt x="33" y="33"/>
                </a:lnTo>
                <a:lnTo>
                  <a:pt x="41" y="26"/>
                </a:lnTo>
                <a:lnTo>
                  <a:pt x="45" y="18"/>
                </a:lnTo>
                <a:lnTo>
                  <a:pt x="45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1" name="Freeform 137"/>
          <p:cNvSpPr>
            <a:spLocks/>
          </p:cNvSpPr>
          <p:nvPr/>
        </p:nvSpPr>
        <p:spPr bwMode="auto">
          <a:xfrm>
            <a:off x="7877175" y="3722688"/>
            <a:ext cx="77788" cy="55562"/>
          </a:xfrm>
          <a:custGeom>
            <a:avLst/>
            <a:gdLst>
              <a:gd name="T0" fmla="*/ 43 w 43"/>
              <a:gd name="T1" fmla="*/ 18 h 35"/>
              <a:gd name="T2" fmla="*/ 39 w 43"/>
              <a:gd name="T3" fmla="*/ 10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8 h 35"/>
              <a:gd name="T14" fmla="*/ 2 w 43"/>
              <a:gd name="T15" fmla="*/ 26 h 35"/>
              <a:gd name="T16" fmla="*/ 10 w 43"/>
              <a:gd name="T17" fmla="*/ 33 h 35"/>
              <a:gd name="T18" fmla="*/ 20 w 43"/>
              <a:gd name="T19" fmla="*/ 35 h 35"/>
              <a:gd name="T20" fmla="*/ 31 w 43"/>
              <a:gd name="T21" fmla="*/ 33 h 35"/>
              <a:gd name="T22" fmla="*/ 39 w 43"/>
              <a:gd name="T23" fmla="*/ 26 h 35"/>
              <a:gd name="T24" fmla="*/ 43 w 43"/>
              <a:gd name="T25" fmla="*/ 18 h 35"/>
              <a:gd name="T26" fmla="*/ 43 w 43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8"/>
                </a:moveTo>
                <a:lnTo>
                  <a:pt x="39" y="10"/>
                </a:lnTo>
                <a:lnTo>
                  <a:pt x="33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8"/>
                </a:lnTo>
                <a:lnTo>
                  <a:pt x="2" y="26"/>
                </a:lnTo>
                <a:lnTo>
                  <a:pt x="10" y="33"/>
                </a:lnTo>
                <a:lnTo>
                  <a:pt x="20" y="35"/>
                </a:lnTo>
                <a:lnTo>
                  <a:pt x="31" y="33"/>
                </a:lnTo>
                <a:lnTo>
                  <a:pt x="39" y="26"/>
                </a:lnTo>
                <a:lnTo>
                  <a:pt x="43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2" name="Freeform 138"/>
          <p:cNvSpPr>
            <a:spLocks/>
          </p:cNvSpPr>
          <p:nvPr/>
        </p:nvSpPr>
        <p:spPr bwMode="auto">
          <a:xfrm>
            <a:off x="7958139" y="3729038"/>
            <a:ext cx="73025" cy="55562"/>
          </a:xfrm>
          <a:custGeom>
            <a:avLst/>
            <a:gdLst>
              <a:gd name="T0" fmla="*/ 41 w 41"/>
              <a:gd name="T1" fmla="*/ 16 h 35"/>
              <a:gd name="T2" fmla="*/ 39 w 41"/>
              <a:gd name="T3" fmla="*/ 8 h 35"/>
              <a:gd name="T4" fmla="*/ 30 w 41"/>
              <a:gd name="T5" fmla="*/ 2 h 35"/>
              <a:gd name="T6" fmla="*/ 20 w 41"/>
              <a:gd name="T7" fmla="*/ 0 h 35"/>
              <a:gd name="T8" fmla="*/ 10 w 41"/>
              <a:gd name="T9" fmla="*/ 0 h 35"/>
              <a:gd name="T10" fmla="*/ 2 w 41"/>
              <a:gd name="T11" fmla="*/ 8 h 35"/>
              <a:gd name="T12" fmla="*/ 0 w 41"/>
              <a:gd name="T13" fmla="*/ 16 h 35"/>
              <a:gd name="T14" fmla="*/ 2 w 41"/>
              <a:gd name="T15" fmla="*/ 24 h 35"/>
              <a:gd name="T16" fmla="*/ 8 w 41"/>
              <a:gd name="T17" fmla="*/ 31 h 35"/>
              <a:gd name="T18" fmla="*/ 20 w 41"/>
              <a:gd name="T19" fmla="*/ 35 h 35"/>
              <a:gd name="T20" fmla="*/ 30 w 41"/>
              <a:gd name="T21" fmla="*/ 33 h 35"/>
              <a:gd name="T22" fmla="*/ 39 w 41"/>
              <a:gd name="T23" fmla="*/ 27 h 35"/>
              <a:gd name="T24" fmla="*/ 41 w 41"/>
              <a:gd name="T25" fmla="*/ 16 h 35"/>
              <a:gd name="T26" fmla="*/ 41 w 41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6"/>
                </a:moveTo>
                <a:lnTo>
                  <a:pt x="39" y="8"/>
                </a:lnTo>
                <a:lnTo>
                  <a:pt x="30" y="2"/>
                </a:ln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8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1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3" name="Freeform 139"/>
          <p:cNvSpPr>
            <a:spLocks/>
          </p:cNvSpPr>
          <p:nvPr/>
        </p:nvSpPr>
        <p:spPr bwMode="auto">
          <a:xfrm>
            <a:off x="7016751" y="4406900"/>
            <a:ext cx="77788" cy="57150"/>
          </a:xfrm>
          <a:custGeom>
            <a:avLst/>
            <a:gdLst>
              <a:gd name="T0" fmla="*/ 43 w 43"/>
              <a:gd name="T1" fmla="*/ 18 h 36"/>
              <a:gd name="T2" fmla="*/ 41 w 43"/>
              <a:gd name="T3" fmla="*/ 10 h 36"/>
              <a:gd name="T4" fmla="*/ 33 w 43"/>
              <a:gd name="T5" fmla="*/ 2 h 36"/>
              <a:gd name="T6" fmla="*/ 22 w 43"/>
              <a:gd name="T7" fmla="*/ 0 h 36"/>
              <a:gd name="T8" fmla="*/ 12 w 43"/>
              <a:gd name="T9" fmla="*/ 2 h 36"/>
              <a:gd name="T10" fmla="*/ 4 w 43"/>
              <a:gd name="T11" fmla="*/ 8 h 36"/>
              <a:gd name="T12" fmla="*/ 0 w 43"/>
              <a:gd name="T13" fmla="*/ 18 h 36"/>
              <a:gd name="T14" fmla="*/ 4 w 43"/>
              <a:gd name="T15" fmla="*/ 26 h 36"/>
              <a:gd name="T16" fmla="*/ 10 w 43"/>
              <a:gd name="T17" fmla="*/ 32 h 36"/>
              <a:gd name="T18" fmla="*/ 22 w 43"/>
              <a:gd name="T19" fmla="*/ 36 h 36"/>
              <a:gd name="T20" fmla="*/ 33 w 43"/>
              <a:gd name="T21" fmla="*/ 32 h 36"/>
              <a:gd name="T22" fmla="*/ 41 w 43"/>
              <a:gd name="T23" fmla="*/ 28 h 36"/>
              <a:gd name="T24" fmla="*/ 43 w 43"/>
              <a:gd name="T25" fmla="*/ 20 h 36"/>
              <a:gd name="T26" fmla="*/ 43 w 43"/>
              <a:gd name="T27" fmla="*/ 18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6"/>
              <a:gd name="T44" fmla="*/ 43 w 43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6">
                <a:moveTo>
                  <a:pt x="43" y="18"/>
                </a:moveTo>
                <a:lnTo>
                  <a:pt x="41" y="10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8"/>
                </a:lnTo>
                <a:lnTo>
                  <a:pt x="4" y="26"/>
                </a:lnTo>
                <a:lnTo>
                  <a:pt x="10" y="32"/>
                </a:lnTo>
                <a:lnTo>
                  <a:pt x="22" y="36"/>
                </a:lnTo>
                <a:lnTo>
                  <a:pt x="33" y="32"/>
                </a:lnTo>
                <a:lnTo>
                  <a:pt x="41" y="28"/>
                </a:lnTo>
                <a:lnTo>
                  <a:pt x="43" y="20"/>
                </a:lnTo>
                <a:lnTo>
                  <a:pt x="43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4" name="Freeform 140"/>
          <p:cNvSpPr>
            <a:spLocks/>
          </p:cNvSpPr>
          <p:nvPr/>
        </p:nvSpPr>
        <p:spPr bwMode="auto">
          <a:xfrm>
            <a:off x="7080250" y="4367215"/>
            <a:ext cx="71438" cy="52387"/>
          </a:xfrm>
          <a:custGeom>
            <a:avLst/>
            <a:gdLst>
              <a:gd name="T0" fmla="*/ 40 w 40"/>
              <a:gd name="T1" fmla="*/ 16 h 33"/>
              <a:gd name="T2" fmla="*/ 20 w 40"/>
              <a:gd name="T3" fmla="*/ 0 h 33"/>
              <a:gd name="T4" fmla="*/ 10 w 40"/>
              <a:gd name="T5" fmla="*/ 0 h 33"/>
              <a:gd name="T6" fmla="*/ 2 w 40"/>
              <a:gd name="T7" fmla="*/ 8 h 33"/>
              <a:gd name="T8" fmla="*/ 0 w 40"/>
              <a:gd name="T9" fmla="*/ 16 h 33"/>
              <a:gd name="T10" fmla="*/ 2 w 40"/>
              <a:gd name="T11" fmla="*/ 25 h 33"/>
              <a:gd name="T12" fmla="*/ 10 w 40"/>
              <a:gd name="T13" fmla="*/ 31 h 33"/>
              <a:gd name="T14" fmla="*/ 20 w 40"/>
              <a:gd name="T15" fmla="*/ 33 h 33"/>
              <a:gd name="T16" fmla="*/ 30 w 40"/>
              <a:gd name="T17" fmla="*/ 33 h 33"/>
              <a:gd name="T18" fmla="*/ 38 w 40"/>
              <a:gd name="T19" fmla="*/ 27 h 33"/>
              <a:gd name="T20" fmla="*/ 40 w 40"/>
              <a:gd name="T21" fmla="*/ 16 h 33"/>
              <a:gd name="T22" fmla="*/ 40 w 40"/>
              <a:gd name="T23" fmla="*/ 16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33"/>
              <a:gd name="T38" fmla="*/ 40 w 40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33">
                <a:moveTo>
                  <a:pt x="40" y="16"/>
                </a:move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10" y="31"/>
                </a:lnTo>
                <a:lnTo>
                  <a:pt x="20" y="33"/>
                </a:lnTo>
                <a:lnTo>
                  <a:pt x="30" y="33"/>
                </a:lnTo>
                <a:lnTo>
                  <a:pt x="38" y="27"/>
                </a:lnTo>
                <a:lnTo>
                  <a:pt x="40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5" name="Freeform 141"/>
          <p:cNvSpPr>
            <a:spLocks/>
          </p:cNvSpPr>
          <p:nvPr/>
        </p:nvSpPr>
        <p:spPr bwMode="auto">
          <a:xfrm>
            <a:off x="7173914" y="4325940"/>
            <a:ext cx="39687" cy="53975"/>
          </a:xfrm>
          <a:custGeom>
            <a:avLst/>
            <a:gdLst>
              <a:gd name="T0" fmla="*/ 0 w 22"/>
              <a:gd name="T1" fmla="*/ 0 h 34"/>
              <a:gd name="T2" fmla="*/ 12 w 22"/>
              <a:gd name="T3" fmla="*/ 0 h 34"/>
              <a:gd name="T4" fmla="*/ 18 w 22"/>
              <a:gd name="T5" fmla="*/ 8 h 34"/>
              <a:gd name="T6" fmla="*/ 22 w 22"/>
              <a:gd name="T7" fmla="*/ 16 h 34"/>
              <a:gd name="T8" fmla="*/ 20 w 22"/>
              <a:gd name="T9" fmla="*/ 24 h 34"/>
              <a:gd name="T10" fmla="*/ 12 w 22"/>
              <a:gd name="T11" fmla="*/ 30 h 34"/>
              <a:gd name="T12" fmla="*/ 2 w 22"/>
              <a:gd name="T13" fmla="*/ 34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34"/>
              <a:gd name="T23" fmla="*/ 22 w 22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34">
                <a:moveTo>
                  <a:pt x="0" y="0"/>
                </a:moveTo>
                <a:lnTo>
                  <a:pt x="12" y="0"/>
                </a:lnTo>
                <a:lnTo>
                  <a:pt x="18" y="8"/>
                </a:lnTo>
                <a:lnTo>
                  <a:pt x="22" y="16"/>
                </a:lnTo>
                <a:lnTo>
                  <a:pt x="20" y="24"/>
                </a:lnTo>
                <a:lnTo>
                  <a:pt x="12" y="30"/>
                </a:lnTo>
                <a:lnTo>
                  <a:pt x="2" y="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6" name="Freeform 142"/>
          <p:cNvSpPr>
            <a:spLocks/>
          </p:cNvSpPr>
          <p:nvPr/>
        </p:nvSpPr>
        <p:spPr bwMode="auto">
          <a:xfrm>
            <a:off x="7196138" y="4286252"/>
            <a:ext cx="76200" cy="55563"/>
          </a:xfrm>
          <a:custGeom>
            <a:avLst/>
            <a:gdLst>
              <a:gd name="T0" fmla="*/ 43 w 43"/>
              <a:gd name="T1" fmla="*/ 18 h 35"/>
              <a:gd name="T2" fmla="*/ 41 w 43"/>
              <a:gd name="T3" fmla="*/ 10 h 35"/>
              <a:gd name="T4" fmla="*/ 33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7 h 35"/>
              <a:gd name="T16" fmla="*/ 10 w 43"/>
              <a:gd name="T17" fmla="*/ 33 h 35"/>
              <a:gd name="T18" fmla="*/ 22 w 43"/>
              <a:gd name="T19" fmla="*/ 35 h 35"/>
              <a:gd name="T20" fmla="*/ 33 w 43"/>
              <a:gd name="T21" fmla="*/ 33 h 35"/>
              <a:gd name="T22" fmla="*/ 41 w 43"/>
              <a:gd name="T23" fmla="*/ 27 h 35"/>
              <a:gd name="T24" fmla="*/ 43 w 43"/>
              <a:gd name="T25" fmla="*/ 18 h 35"/>
              <a:gd name="T26" fmla="*/ 43 w 43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8"/>
                </a:moveTo>
                <a:lnTo>
                  <a:pt x="41" y="10"/>
                </a:lnTo>
                <a:lnTo>
                  <a:pt x="33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7"/>
                </a:lnTo>
                <a:lnTo>
                  <a:pt x="10" y="33"/>
                </a:lnTo>
                <a:lnTo>
                  <a:pt x="22" y="35"/>
                </a:lnTo>
                <a:lnTo>
                  <a:pt x="33" y="33"/>
                </a:lnTo>
                <a:lnTo>
                  <a:pt x="41" y="27"/>
                </a:lnTo>
                <a:lnTo>
                  <a:pt x="43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7" name="Freeform 143"/>
          <p:cNvSpPr>
            <a:spLocks/>
          </p:cNvSpPr>
          <p:nvPr/>
        </p:nvSpPr>
        <p:spPr bwMode="auto">
          <a:xfrm>
            <a:off x="7258050" y="4267202"/>
            <a:ext cx="36513" cy="41275"/>
          </a:xfrm>
          <a:custGeom>
            <a:avLst/>
            <a:gdLst>
              <a:gd name="T0" fmla="*/ 2 w 20"/>
              <a:gd name="T1" fmla="*/ 0 h 26"/>
              <a:gd name="T2" fmla="*/ 0 w 20"/>
              <a:gd name="T3" fmla="*/ 10 h 26"/>
              <a:gd name="T4" fmla="*/ 2 w 20"/>
              <a:gd name="T5" fmla="*/ 18 h 26"/>
              <a:gd name="T6" fmla="*/ 10 w 20"/>
              <a:gd name="T7" fmla="*/ 24 h 26"/>
              <a:gd name="T8" fmla="*/ 20 w 20"/>
              <a:gd name="T9" fmla="*/ 2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6"/>
              <a:gd name="T17" fmla="*/ 20 w 2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6">
                <a:moveTo>
                  <a:pt x="2" y="0"/>
                </a:moveTo>
                <a:lnTo>
                  <a:pt x="0" y="10"/>
                </a:lnTo>
                <a:lnTo>
                  <a:pt x="2" y="18"/>
                </a:lnTo>
                <a:lnTo>
                  <a:pt x="10" y="24"/>
                </a:lnTo>
                <a:lnTo>
                  <a:pt x="20" y="2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8" name="Freeform 144"/>
          <p:cNvSpPr>
            <a:spLocks/>
          </p:cNvSpPr>
          <p:nvPr/>
        </p:nvSpPr>
        <p:spPr bwMode="auto">
          <a:xfrm>
            <a:off x="7323138" y="4227513"/>
            <a:ext cx="68262" cy="55562"/>
          </a:xfrm>
          <a:custGeom>
            <a:avLst/>
            <a:gdLst>
              <a:gd name="T0" fmla="*/ 21 w 39"/>
              <a:gd name="T1" fmla="*/ 0 h 35"/>
              <a:gd name="T2" fmla="*/ 11 w 39"/>
              <a:gd name="T3" fmla="*/ 0 h 35"/>
              <a:gd name="T4" fmla="*/ 2 w 39"/>
              <a:gd name="T5" fmla="*/ 8 h 35"/>
              <a:gd name="T6" fmla="*/ 0 w 39"/>
              <a:gd name="T7" fmla="*/ 17 h 35"/>
              <a:gd name="T8" fmla="*/ 17 w 39"/>
              <a:gd name="T9" fmla="*/ 35 h 35"/>
              <a:gd name="T10" fmla="*/ 31 w 39"/>
              <a:gd name="T11" fmla="*/ 31 h 35"/>
              <a:gd name="T12" fmla="*/ 39 w 39"/>
              <a:gd name="T13" fmla="*/ 2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35"/>
              <a:gd name="T23" fmla="*/ 39 w 39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35">
                <a:moveTo>
                  <a:pt x="21" y="0"/>
                </a:moveTo>
                <a:lnTo>
                  <a:pt x="11" y="0"/>
                </a:lnTo>
                <a:lnTo>
                  <a:pt x="2" y="8"/>
                </a:lnTo>
                <a:lnTo>
                  <a:pt x="0" y="17"/>
                </a:lnTo>
                <a:lnTo>
                  <a:pt x="17" y="35"/>
                </a:lnTo>
                <a:lnTo>
                  <a:pt x="31" y="31"/>
                </a:lnTo>
                <a:lnTo>
                  <a:pt x="39" y="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29" name="Freeform 145"/>
          <p:cNvSpPr>
            <a:spLocks/>
          </p:cNvSpPr>
          <p:nvPr/>
        </p:nvSpPr>
        <p:spPr bwMode="auto">
          <a:xfrm>
            <a:off x="7429500" y="4205288"/>
            <a:ext cx="39688" cy="42862"/>
          </a:xfrm>
          <a:custGeom>
            <a:avLst/>
            <a:gdLst>
              <a:gd name="T0" fmla="*/ 0 w 22"/>
              <a:gd name="T1" fmla="*/ 0 h 27"/>
              <a:gd name="T2" fmla="*/ 10 w 22"/>
              <a:gd name="T3" fmla="*/ 2 h 27"/>
              <a:gd name="T4" fmla="*/ 18 w 22"/>
              <a:gd name="T5" fmla="*/ 8 h 27"/>
              <a:gd name="T6" fmla="*/ 22 w 22"/>
              <a:gd name="T7" fmla="*/ 18 h 27"/>
              <a:gd name="T8" fmla="*/ 18 w 22"/>
              <a:gd name="T9" fmla="*/ 2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7"/>
              <a:gd name="T17" fmla="*/ 22 w 22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7">
                <a:moveTo>
                  <a:pt x="0" y="0"/>
                </a:moveTo>
                <a:lnTo>
                  <a:pt x="10" y="2"/>
                </a:lnTo>
                <a:lnTo>
                  <a:pt x="18" y="8"/>
                </a:lnTo>
                <a:lnTo>
                  <a:pt x="22" y="18"/>
                </a:lnTo>
                <a:lnTo>
                  <a:pt x="18" y="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0" name="Freeform 146"/>
          <p:cNvSpPr>
            <a:spLocks/>
          </p:cNvSpPr>
          <p:nvPr/>
        </p:nvSpPr>
        <p:spPr bwMode="auto">
          <a:xfrm>
            <a:off x="7466014" y="4198940"/>
            <a:ext cx="44450" cy="41275"/>
          </a:xfrm>
          <a:custGeom>
            <a:avLst/>
            <a:gdLst>
              <a:gd name="T0" fmla="*/ 2 w 25"/>
              <a:gd name="T1" fmla="*/ 0 h 26"/>
              <a:gd name="T2" fmla="*/ 0 w 25"/>
              <a:gd name="T3" fmla="*/ 10 h 26"/>
              <a:gd name="T4" fmla="*/ 2 w 25"/>
              <a:gd name="T5" fmla="*/ 18 h 26"/>
              <a:gd name="T6" fmla="*/ 10 w 25"/>
              <a:gd name="T7" fmla="*/ 24 h 26"/>
              <a:gd name="T8" fmla="*/ 20 w 25"/>
              <a:gd name="T9" fmla="*/ 26 h 26"/>
              <a:gd name="T10" fmla="*/ 25 w 25"/>
              <a:gd name="T11" fmla="*/ 2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26"/>
              <a:gd name="T20" fmla="*/ 25 w 25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26">
                <a:moveTo>
                  <a:pt x="2" y="0"/>
                </a:moveTo>
                <a:lnTo>
                  <a:pt x="0" y="10"/>
                </a:lnTo>
                <a:lnTo>
                  <a:pt x="2" y="18"/>
                </a:lnTo>
                <a:lnTo>
                  <a:pt x="10" y="24"/>
                </a:lnTo>
                <a:lnTo>
                  <a:pt x="20" y="26"/>
                </a:lnTo>
                <a:lnTo>
                  <a:pt x="25" y="2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1" name="Freeform 147"/>
          <p:cNvSpPr>
            <a:spLocks/>
          </p:cNvSpPr>
          <p:nvPr/>
        </p:nvSpPr>
        <p:spPr bwMode="auto">
          <a:xfrm>
            <a:off x="7556500" y="4179888"/>
            <a:ext cx="58739" cy="50800"/>
          </a:xfrm>
          <a:custGeom>
            <a:avLst/>
            <a:gdLst>
              <a:gd name="T0" fmla="*/ 0 w 33"/>
              <a:gd name="T1" fmla="*/ 2 h 32"/>
              <a:gd name="T2" fmla="*/ 10 w 33"/>
              <a:gd name="T3" fmla="*/ 0 h 32"/>
              <a:gd name="T4" fmla="*/ 21 w 33"/>
              <a:gd name="T5" fmla="*/ 0 h 32"/>
              <a:gd name="T6" fmla="*/ 29 w 33"/>
              <a:gd name="T7" fmla="*/ 8 h 32"/>
              <a:gd name="T8" fmla="*/ 33 w 33"/>
              <a:gd name="T9" fmla="*/ 16 h 32"/>
              <a:gd name="T10" fmla="*/ 29 w 33"/>
              <a:gd name="T11" fmla="*/ 24 h 32"/>
              <a:gd name="T12" fmla="*/ 23 w 33"/>
              <a:gd name="T13" fmla="*/ 30 h 32"/>
              <a:gd name="T14" fmla="*/ 19 w 33"/>
              <a:gd name="T15" fmla="*/ 32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32"/>
              <a:gd name="T26" fmla="*/ 33 w 33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32">
                <a:moveTo>
                  <a:pt x="0" y="2"/>
                </a:moveTo>
                <a:lnTo>
                  <a:pt x="10" y="0"/>
                </a:lnTo>
                <a:lnTo>
                  <a:pt x="21" y="0"/>
                </a:lnTo>
                <a:lnTo>
                  <a:pt x="29" y="8"/>
                </a:lnTo>
                <a:lnTo>
                  <a:pt x="33" y="16"/>
                </a:lnTo>
                <a:lnTo>
                  <a:pt x="29" y="24"/>
                </a:lnTo>
                <a:lnTo>
                  <a:pt x="23" y="30"/>
                </a:lnTo>
                <a:lnTo>
                  <a:pt x="19" y="3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2" name="Freeform 148"/>
          <p:cNvSpPr>
            <a:spLocks/>
          </p:cNvSpPr>
          <p:nvPr/>
        </p:nvSpPr>
        <p:spPr bwMode="auto">
          <a:xfrm>
            <a:off x="7615239" y="4183065"/>
            <a:ext cx="76200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2 w 43"/>
              <a:gd name="T5" fmla="*/ 2 h 34"/>
              <a:gd name="T6" fmla="*/ 22 w 43"/>
              <a:gd name="T7" fmla="*/ 0 h 34"/>
              <a:gd name="T8" fmla="*/ 10 w 43"/>
              <a:gd name="T9" fmla="*/ 2 h 34"/>
              <a:gd name="T10" fmla="*/ 4 w 43"/>
              <a:gd name="T11" fmla="*/ 8 h 34"/>
              <a:gd name="T12" fmla="*/ 0 w 43"/>
              <a:gd name="T13" fmla="*/ 16 h 34"/>
              <a:gd name="T14" fmla="*/ 2 w 43"/>
              <a:gd name="T15" fmla="*/ 26 h 34"/>
              <a:gd name="T16" fmla="*/ 10 w 43"/>
              <a:gd name="T17" fmla="*/ 32 h 34"/>
              <a:gd name="T18" fmla="*/ 20 w 43"/>
              <a:gd name="T19" fmla="*/ 34 h 34"/>
              <a:gd name="T20" fmla="*/ 32 w 43"/>
              <a:gd name="T21" fmla="*/ 32 h 34"/>
              <a:gd name="T22" fmla="*/ 41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4" y="8"/>
                </a:lnTo>
                <a:lnTo>
                  <a:pt x="0" y="16"/>
                </a:lnTo>
                <a:lnTo>
                  <a:pt x="2" y="26"/>
                </a:lnTo>
                <a:lnTo>
                  <a:pt x="10" y="32"/>
                </a:lnTo>
                <a:lnTo>
                  <a:pt x="20" y="34"/>
                </a:lnTo>
                <a:lnTo>
                  <a:pt x="32" y="32"/>
                </a:lnTo>
                <a:lnTo>
                  <a:pt x="41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3" name="Freeform 149"/>
          <p:cNvSpPr>
            <a:spLocks/>
          </p:cNvSpPr>
          <p:nvPr/>
        </p:nvSpPr>
        <p:spPr bwMode="auto">
          <a:xfrm>
            <a:off x="7696201" y="4192588"/>
            <a:ext cx="76200" cy="55562"/>
          </a:xfrm>
          <a:custGeom>
            <a:avLst/>
            <a:gdLst>
              <a:gd name="T0" fmla="*/ 43 w 43"/>
              <a:gd name="T1" fmla="*/ 16 h 35"/>
              <a:gd name="T2" fmla="*/ 41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0 h 35"/>
              <a:gd name="T10" fmla="*/ 4 w 43"/>
              <a:gd name="T11" fmla="*/ 8 h 35"/>
              <a:gd name="T12" fmla="*/ 0 w 43"/>
              <a:gd name="T13" fmla="*/ 16 h 35"/>
              <a:gd name="T14" fmla="*/ 4 w 43"/>
              <a:gd name="T15" fmla="*/ 24 h 35"/>
              <a:gd name="T16" fmla="*/ 12 w 43"/>
              <a:gd name="T17" fmla="*/ 30 h 35"/>
              <a:gd name="T18" fmla="*/ 22 w 43"/>
              <a:gd name="T19" fmla="*/ 35 h 35"/>
              <a:gd name="T20" fmla="*/ 32 w 43"/>
              <a:gd name="T21" fmla="*/ 32 h 35"/>
              <a:gd name="T22" fmla="*/ 41 w 43"/>
              <a:gd name="T23" fmla="*/ 26 h 35"/>
              <a:gd name="T24" fmla="*/ 43 w 43"/>
              <a:gd name="T25" fmla="*/ 16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1" y="8"/>
                </a:lnTo>
                <a:lnTo>
                  <a:pt x="32" y="2"/>
                </a:lnTo>
                <a:lnTo>
                  <a:pt x="22" y="0"/>
                </a:lnTo>
                <a:lnTo>
                  <a:pt x="12" y="0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2" y="30"/>
                </a:lnTo>
                <a:lnTo>
                  <a:pt x="22" y="35"/>
                </a:lnTo>
                <a:lnTo>
                  <a:pt x="32" y="32"/>
                </a:lnTo>
                <a:lnTo>
                  <a:pt x="41" y="26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4" name="Freeform 150"/>
          <p:cNvSpPr>
            <a:spLocks/>
          </p:cNvSpPr>
          <p:nvPr/>
        </p:nvSpPr>
        <p:spPr bwMode="auto">
          <a:xfrm>
            <a:off x="7775575" y="4202113"/>
            <a:ext cx="77788" cy="55562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0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6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2" y="2"/>
                </a:lnTo>
                <a:lnTo>
                  <a:pt x="22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5" name="Freeform 151"/>
          <p:cNvSpPr>
            <a:spLocks/>
          </p:cNvSpPr>
          <p:nvPr/>
        </p:nvSpPr>
        <p:spPr bwMode="auto">
          <a:xfrm>
            <a:off x="7856539" y="4214813"/>
            <a:ext cx="76200" cy="55562"/>
          </a:xfrm>
          <a:custGeom>
            <a:avLst/>
            <a:gdLst>
              <a:gd name="T0" fmla="*/ 43 w 43"/>
              <a:gd name="T1" fmla="*/ 16 h 35"/>
              <a:gd name="T2" fmla="*/ 40 w 43"/>
              <a:gd name="T3" fmla="*/ 8 h 35"/>
              <a:gd name="T4" fmla="*/ 32 w 43"/>
              <a:gd name="T5" fmla="*/ 2 h 35"/>
              <a:gd name="T6" fmla="*/ 22 w 43"/>
              <a:gd name="T7" fmla="*/ 0 h 35"/>
              <a:gd name="T8" fmla="*/ 12 w 43"/>
              <a:gd name="T9" fmla="*/ 2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5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8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40" y="8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8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6" name="Freeform 152"/>
          <p:cNvSpPr>
            <a:spLocks/>
          </p:cNvSpPr>
          <p:nvPr/>
        </p:nvSpPr>
        <p:spPr bwMode="auto">
          <a:xfrm>
            <a:off x="7937501" y="4233863"/>
            <a:ext cx="74613" cy="55562"/>
          </a:xfrm>
          <a:custGeom>
            <a:avLst/>
            <a:gdLst>
              <a:gd name="T0" fmla="*/ 42 w 42"/>
              <a:gd name="T1" fmla="*/ 17 h 35"/>
              <a:gd name="T2" fmla="*/ 40 w 42"/>
              <a:gd name="T3" fmla="*/ 9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9 h 35"/>
              <a:gd name="T12" fmla="*/ 0 w 42"/>
              <a:gd name="T13" fmla="*/ 17 h 35"/>
              <a:gd name="T14" fmla="*/ 2 w 42"/>
              <a:gd name="T15" fmla="*/ 25 h 35"/>
              <a:gd name="T16" fmla="*/ 10 w 42"/>
              <a:gd name="T17" fmla="*/ 31 h 35"/>
              <a:gd name="T18" fmla="*/ 20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9 h 35"/>
              <a:gd name="T26" fmla="*/ 42 w 42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7"/>
                </a:moveTo>
                <a:lnTo>
                  <a:pt x="40" y="9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9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2" y="33"/>
                </a:lnTo>
                <a:lnTo>
                  <a:pt x="40" y="27"/>
                </a:lnTo>
                <a:lnTo>
                  <a:pt x="42" y="19"/>
                </a:lnTo>
                <a:lnTo>
                  <a:pt x="42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7" name="Freeform 153"/>
          <p:cNvSpPr>
            <a:spLocks/>
          </p:cNvSpPr>
          <p:nvPr/>
        </p:nvSpPr>
        <p:spPr bwMode="auto">
          <a:xfrm>
            <a:off x="7916863" y="3767138"/>
            <a:ext cx="77787" cy="55562"/>
          </a:xfrm>
          <a:custGeom>
            <a:avLst/>
            <a:gdLst>
              <a:gd name="T0" fmla="*/ 43 w 43"/>
              <a:gd name="T1" fmla="*/ 17 h 35"/>
              <a:gd name="T2" fmla="*/ 39 w 43"/>
              <a:gd name="T3" fmla="*/ 9 h 35"/>
              <a:gd name="T4" fmla="*/ 31 w 43"/>
              <a:gd name="T5" fmla="*/ 3 h 35"/>
              <a:gd name="T6" fmla="*/ 21 w 43"/>
              <a:gd name="T7" fmla="*/ 0 h 35"/>
              <a:gd name="T8" fmla="*/ 11 w 43"/>
              <a:gd name="T9" fmla="*/ 3 h 35"/>
              <a:gd name="T10" fmla="*/ 2 w 43"/>
              <a:gd name="T11" fmla="*/ 9 h 35"/>
              <a:gd name="T12" fmla="*/ 0 w 43"/>
              <a:gd name="T13" fmla="*/ 17 h 35"/>
              <a:gd name="T14" fmla="*/ 2 w 43"/>
              <a:gd name="T15" fmla="*/ 25 h 35"/>
              <a:gd name="T16" fmla="*/ 9 w 43"/>
              <a:gd name="T17" fmla="*/ 31 h 35"/>
              <a:gd name="T18" fmla="*/ 21 w 43"/>
              <a:gd name="T19" fmla="*/ 35 h 35"/>
              <a:gd name="T20" fmla="*/ 31 w 43"/>
              <a:gd name="T21" fmla="*/ 33 h 35"/>
              <a:gd name="T22" fmla="*/ 39 w 43"/>
              <a:gd name="T23" fmla="*/ 27 h 35"/>
              <a:gd name="T24" fmla="*/ 43 w 43"/>
              <a:gd name="T25" fmla="*/ 19 h 35"/>
              <a:gd name="T26" fmla="*/ 43 w 43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7"/>
                </a:moveTo>
                <a:lnTo>
                  <a:pt x="39" y="9"/>
                </a:lnTo>
                <a:lnTo>
                  <a:pt x="31" y="3"/>
                </a:lnTo>
                <a:lnTo>
                  <a:pt x="21" y="0"/>
                </a:lnTo>
                <a:lnTo>
                  <a:pt x="11" y="3"/>
                </a:lnTo>
                <a:lnTo>
                  <a:pt x="2" y="9"/>
                </a:lnTo>
                <a:lnTo>
                  <a:pt x="0" y="17"/>
                </a:lnTo>
                <a:lnTo>
                  <a:pt x="2" y="25"/>
                </a:lnTo>
                <a:lnTo>
                  <a:pt x="9" y="31"/>
                </a:lnTo>
                <a:lnTo>
                  <a:pt x="21" y="35"/>
                </a:lnTo>
                <a:lnTo>
                  <a:pt x="31" y="33"/>
                </a:lnTo>
                <a:lnTo>
                  <a:pt x="39" y="27"/>
                </a:lnTo>
                <a:lnTo>
                  <a:pt x="43" y="19"/>
                </a:lnTo>
                <a:lnTo>
                  <a:pt x="43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8" name="Freeform 154"/>
          <p:cNvSpPr>
            <a:spLocks/>
          </p:cNvSpPr>
          <p:nvPr/>
        </p:nvSpPr>
        <p:spPr bwMode="auto">
          <a:xfrm>
            <a:off x="7874001" y="3810000"/>
            <a:ext cx="77788" cy="55563"/>
          </a:xfrm>
          <a:custGeom>
            <a:avLst/>
            <a:gdLst>
              <a:gd name="T0" fmla="*/ 43 w 43"/>
              <a:gd name="T1" fmla="*/ 16 h 35"/>
              <a:gd name="T2" fmla="*/ 39 w 43"/>
              <a:gd name="T3" fmla="*/ 8 h 35"/>
              <a:gd name="T4" fmla="*/ 33 w 43"/>
              <a:gd name="T5" fmla="*/ 2 h 35"/>
              <a:gd name="T6" fmla="*/ 20 w 43"/>
              <a:gd name="T7" fmla="*/ 0 h 35"/>
              <a:gd name="T8" fmla="*/ 10 w 43"/>
              <a:gd name="T9" fmla="*/ 0 h 35"/>
              <a:gd name="T10" fmla="*/ 2 w 43"/>
              <a:gd name="T11" fmla="*/ 8 h 35"/>
              <a:gd name="T12" fmla="*/ 0 w 43"/>
              <a:gd name="T13" fmla="*/ 16 h 35"/>
              <a:gd name="T14" fmla="*/ 2 w 43"/>
              <a:gd name="T15" fmla="*/ 24 h 35"/>
              <a:gd name="T16" fmla="*/ 10 w 43"/>
              <a:gd name="T17" fmla="*/ 31 h 35"/>
              <a:gd name="T18" fmla="*/ 20 w 43"/>
              <a:gd name="T19" fmla="*/ 35 h 35"/>
              <a:gd name="T20" fmla="*/ 30 w 43"/>
              <a:gd name="T21" fmla="*/ 33 h 35"/>
              <a:gd name="T22" fmla="*/ 39 w 43"/>
              <a:gd name="T23" fmla="*/ 27 h 35"/>
              <a:gd name="T24" fmla="*/ 43 w 43"/>
              <a:gd name="T25" fmla="*/ 18 h 35"/>
              <a:gd name="T26" fmla="*/ 43 w 43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5"/>
              <a:gd name="T44" fmla="*/ 43 w 43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5">
                <a:moveTo>
                  <a:pt x="43" y="16"/>
                </a:moveTo>
                <a:lnTo>
                  <a:pt x="39" y="8"/>
                </a:lnTo>
                <a:lnTo>
                  <a:pt x="33" y="2"/>
                </a:lnTo>
                <a:lnTo>
                  <a:pt x="20" y="0"/>
                </a:ln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1"/>
                </a:lnTo>
                <a:lnTo>
                  <a:pt x="20" y="35"/>
                </a:lnTo>
                <a:lnTo>
                  <a:pt x="30" y="33"/>
                </a:lnTo>
                <a:lnTo>
                  <a:pt x="39" y="27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39" name="Freeform 155"/>
          <p:cNvSpPr>
            <a:spLocks/>
          </p:cNvSpPr>
          <p:nvPr/>
        </p:nvSpPr>
        <p:spPr bwMode="auto">
          <a:xfrm>
            <a:off x="7826376" y="3852865"/>
            <a:ext cx="76200" cy="53975"/>
          </a:xfrm>
          <a:custGeom>
            <a:avLst/>
            <a:gdLst>
              <a:gd name="T0" fmla="*/ 43 w 43"/>
              <a:gd name="T1" fmla="*/ 18 h 34"/>
              <a:gd name="T2" fmla="*/ 39 w 43"/>
              <a:gd name="T3" fmla="*/ 10 h 34"/>
              <a:gd name="T4" fmla="*/ 33 w 43"/>
              <a:gd name="T5" fmla="*/ 2 h 34"/>
              <a:gd name="T6" fmla="*/ 21 w 43"/>
              <a:gd name="T7" fmla="*/ 0 h 34"/>
              <a:gd name="T8" fmla="*/ 11 w 43"/>
              <a:gd name="T9" fmla="*/ 2 h 34"/>
              <a:gd name="T10" fmla="*/ 2 w 43"/>
              <a:gd name="T11" fmla="*/ 8 h 34"/>
              <a:gd name="T12" fmla="*/ 0 w 43"/>
              <a:gd name="T13" fmla="*/ 18 h 34"/>
              <a:gd name="T14" fmla="*/ 2 w 43"/>
              <a:gd name="T15" fmla="*/ 26 h 34"/>
              <a:gd name="T16" fmla="*/ 11 w 43"/>
              <a:gd name="T17" fmla="*/ 32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8 h 34"/>
              <a:gd name="T24" fmla="*/ 43 w 43"/>
              <a:gd name="T25" fmla="*/ 18 h 34"/>
              <a:gd name="T26" fmla="*/ 43 w 43"/>
              <a:gd name="T27" fmla="*/ 18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8"/>
                </a:moveTo>
                <a:lnTo>
                  <a:pt x="39" y="10"/>
                </a:lnTo>
                <a:lnTo>
                  <a:pt x="33" y="2"/>
                </a:lnTo>
                <a:lnTo>
                  <a:pt x="21" y="0"/>
                </a:lnTo>
                <a:lnTo>
                  <a:pt x="11" y="2"/>
                </a:lnTo>
                <a:lnTo>
                  <a:pt x="2" y="8"/>
                </a:lnTo>
                <a:lnTo>
                  <a:pt x="0" y="18"/>
                </a:lnTo>
                <a:lnTo>
                  <a:pt x="2" y="26"/>
                </a:lnTo>
                <a:lnTo>
                  <a:pt x="11" y="32"/>
                </a:lnTo>
                <a:lnTo>
                  <a:pt x="21" y="34"/>
                </a:lnTo>
                <a:lnTo>
                  <a:pt x="31" y="32"/>
                </a:lnTo>
                <a:lnTo>
                  <a:pt x="39" y="28"/>
                </a:lnTo>
                <a:lnTo>
                  <a:pt x="43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0" name="Freeform 156"/>
          <p:cNvSpPr>
            <a:spLocks/>
          </p:cNvSpPr>
          <p:nvPr/>
        </p:nvSpPr>
        <p:spPr bwMode="auto">
          <a:xfrm>
            <a:off x="7789864" y="3900488"/>
            <a:ext cx="73025" cy="55562"/>
          </a:xfrm>
          <a:custGeom>
            <a:avLst/>
            <a:gdLst>
              <a:gd name="T0" fmla="*/ 41 w 41"/>
              <a:gd name="T1" fmla="*/ 16 h 35"/>
              <a:gd name="T2" fmla="*/ 39 w 41"/>
              <a:gd name="T3" fmla="*/ 8 h 35"/>
              <a:gd name="T4" fmla="*/ 31 w 41"/>
              <a:gd name="T5" fmla="*/ 2 h 35"/>
              <a:gd name="T6" fmla="*/ 20 w 41"/>
              <a:gd name="T7" fmla="*/ 0 h 35"/>
              <a:gd name="T8" fmla="*/ 10 w 41"/>
              <a:gd name="T9" fmla="*/ 2 h 35"/>
              <a:gd name="T10" fmla="*/ 2 w 41"/>
              <a:gd name="T11" fmla="*/ 8 h 35"/>
              <a:gd name="T12" fmla="*/ 0 w 41"/>
              <a:gd name="T13" fmla="*/ 16 h 35"/>
              <a:gd name="T14" fmla="*/ 2 w 41"/>
              <a:gd name="T15" fmla="*/ 25 h 35"/>
              <a:gd name="T16" fmla="*/ 8 w 41"/>
              <a:gd name="T17" fmla="*/ 31 h 35"/>
              <a:gd name="T18" fmla="*/ 18 w 41"/>
              <a:gd name="T19" fmla="*/ 35 h 35"/>
              <a:gd name="T20" fmla="*/ 31 w 41"/>
              <a:gd name="T21" fmla="*/ 33 h 35"/>
              <a:gd name="T22" fmla="*/ 39 w 41"/>
              <a:gd name="T23" fmla="*/ 27 h 35"/>
              <a:gd name="T24" fmla="*/ 41 w 41"/>
              <a:gd name="T25" fmla="*/ 19 h 35"/>
              <a:gd name="T26" fmla="*/ 41 w 41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6"/>
                </a:moveTo>
                <a:lnTo>
                  <a:pt x="39" y="8"/>
                </a:lnTo>
                <a:lnTo>
                  <a:pt x="31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6"/>
                </a:lnTo>
                <a:lnTo>
                  <a:pt x="2" y="25"/>
                </a:lnTo>
                <a:lnTo>
                  <a:pt x="8" y="31"/>
                </a:lnTo>
                <a:lnTo>
                  <a:pt x="18" y="35"/>
                </a:lnTo>
                <a:lnTo>
                  <a:pt x="31" y="33"/>
                </a:lnTo>
                <a:lnTo>
                  <a:pt x="39" y="27"/>
                </a:lnTo>
                <a:lnTo>
                  <a:pt x="41" y="19"/>
                </a:lnTo>
                <a:lnTo>
                  <a:pt x="41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1" name="Freeform 157"/>
          <p:cNvSpPr>
            <a:spLocks/>
          </p:cNvSpPr>
          <p:nvPr/>
        </p:nvSpPr>
        <p:spPr bwMode="auto">
          <a:xfrm>
            <a:off x="7748588" y="3949702"/>
            <a:ext cx="77787" cy="53975"/>
          </a:xfrm>
          <a:custGeom>
            <a:avLst/>
            <a:gdLst>
              <a:gd name="T0" fmla="*/ 43 w 43"/>
              <a:gd name="T1" fmla="*/ 16 h 34"/>
              <a:gd name="T2" fmla="*/ 41 w 43"/>
              <a:gd name="T3" fmla="*/ 8 h 34"/>
              <a:gd name="T4" fmla="*/ 33 w 43"/>
              <a:gd name="T5" fmla="*/ 2 h 34"/>
              <a:gd name="T6" fmla="*/ 23 w 43"/>
              <a:gd name="T7" fmla="*/ 0 h 34"/>
              <a:gd name="T8" fmla="*/ 11 w 43"/>
              <a:gd name="T9" fmla="*/ 2 h 34"/>
              <a:gd name="T10" fmla="*/ 2 w 43"/>
              <a:gd name="T11" fmla="*/ 8 h 34"/>
              <a:gd name="T12" fmla="*/ 0 w 43"/>
              <a:gd name="T13" fmla="*/ 16 h 34"/>
              <a:gd name="T14" fmla="*/ 2 w 43"/>
              <a:gd name="T15" fmla="*/ 24 h 34"/>
              <a:gd name="T16" fmla="*/ 11 w 43"/>
              <a:gd name="T17" fmla="*/ 30 h 34"/>
              <a:gd name="T18" fmla="*/ 21 w 43"/>
              <a:gd name="T19" fmla="*/ 34 h 34"/>
              <a:gd name="T20" fmla="*/ 31 w 43"/>
              <a:gd name="T21" fmla="*/ 32 h 34"/>
              <a:gd name="T22" fmla="*/ 39 w 43"/>
              <a:gd name="T23" fmla="*/ 26 h 34"/>
              <a:gd name="T24" fmla="*/ 43 w 43"/>
              <a:gd name="T25" fmla="*/ 18 h 34"/>
              <a:gd name="T26" fmla="*/ 43 w 43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4"/>
              <a:gd name="T44" fmla="*/ 43 w 4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4">
                <a:moveTo>
                  <a:pt x="43" y="16"/>
                </a:moveTo>
                <a:lnTo>
                  <a:pt x="41" y="8"/>
                </a:lnTo>
                <a:lnTo>
                  <a:pt x="33" y="2"/>
                </a:lnTo>
                <a:lnTo>
                  <a:pt x="23" y="0"/>
                </a:lnTo>
                <a:lnTo>
                  <a:pt x="11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1" y="30"/>
                </a:lnTo>
                <a:lnTo>
                  <a:pt x="21" y="34"/>
                </a:lnTo>
                <a:lnTo>
                  <a:pt x="31" y="32"/>
                </a:lnTo>
                <a:lnTo>
                  <a:pt x="39" y="26"/>
                </a:lnTo>
                <a:lnTo>
                  <a:pt x="43" y="18"/>
                </a:lnTo>
                <a:lnTo>
                  <a:pt x="43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2" name="Freeform 158"/>
          <p:cNvSpPr>
            <a:spLocks/>
          </p:cNvSpPr>
          <p:nvPr/>
        </p:nvSpPr>
        <p:spPr bwMode="auto">
          <a:xfrm>
            <a:off x="7710488" y="4000500"/>
            <a:ext cx="79376" cy="58738"/>
          </a:xfrm>
          <a:custGeom>
            <a:avLst/>
            <a:gdLst>
              <a:gd name="T0" fmla="*/ 45 w 45"/>
              <a:gd name="T1" fmla="*/ 19 h 37"/>
              <a:gd name="T2" fmla="*/ 41 w 45"/>
              <a:gd name="T3" fmla="*/ 11 h 37"/>
              <a:gd name="T4" fmla="*/ 33 w 45"/>
              <a:gd name="T5" fmla="*/ 4 h 37"/>
              <a:gd name="T6" fmla="*/ 22 w 45"/>
              <a:gd name="T7" fmla="*/ 0 h 37"/>
              <a:gd name="T8" fmla="*/ 12 w 45"/>
              <a:gd name="T9" fmla="*/ 4 h 37"/>
              <a:gd name="T10" fmla="*/ 4 w 45"/>
              <a:gd name="T11" fmla="*/ 11 h 37"/>
              <a:gd name="T12" fmla="*/ 0 w 45"/>
              <a:gd name="T13" fmla="*/ 19 h 37"/>
              <a:gd name="T14" fmla="*/ 4 w 45"/>
              <a:gd name="T15" fmla="*/ 27 h 37"/>
              <a:gd name="T16" fmla="*/ 12 w 45"/>
              <a:gd name="T17" fmla="*/ 33 h 37"/>
              <a:gd name="T18" fmla="*/ 22 w 45"/>
              <a:gd name="T19" fmla="*/ 37 h 37"/>
              <a:gd name="T20" fmla="*/ 33 w 45"/>
              <a:gd name="T21" fmla="*/ 35 h 37"/>
              <a:gd name="T22" fmla="*/ 41 w 45"/>
              <a:gd name="T23" fmla="*/ 29 h 37"/>
              <a:gd name="T24" fmla="*/ 45 w 45"/>
              <a:gd name="T25" fmla="*/ 21 h 37"/>
              <a:gd name="T26" fmla="*/ 45 w 45"/>
              <a:gd name="T27" fmla="*/ 19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"/>
              <a:gd name="T43" fmla="*/ 0 h 37"/>
              <a:gd name="T44" fmla="*/ 45 w 45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" h="37">
                <a:moveTo>
                  <a:pt x="45" y="19"/>
                </a:moveTo>
                <a:lnTo>
                  <a:pt x="41" y="11"/>
                </a:lnTo>
                <a:lnTo>
                  <a:pt x="33" y="4"/>
                </a:lnTo>
                <a:lnTo>
                  <a:pt x="22" y="0"/>
                </a:lnTo>
                <a:lnTo>
                  <a:pt x="12" y="4"/>
                </a:lnTo>
                <a:lnTo>
                  <a:pt x="4" y="11"/>
                </a:lnTo>
                <a:lnTo>
                  <a:pt x="0" y="19"/>
                </a:lnTo>
                <a:lnTo>
                  <a:pt x="4" y="27"/>
                </a:lnTo>
                <a:lnTo>
                  <a:pt x="12" y="33"/>
                </a:lnTo>
                <a:lnTo>
                  <a:pt x="22" y="37"/>
                </a:lnTo>
                <a:lnTo>
                  <a:pt x="33" y="35"/>
                </a:lnTo>
                <a:lnTo>
                  <a:pt x="41" y="29"/>
                </a:lnTo>
                <a:lnTo>
                  <a:pt x="45" y="21"/>
                </a:lnTo>
                <a:lnTo>
                  <a:pt x="45" y="19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3" name="Freeform 159"/>
          <p:cNvSpPr>
            <a:spLocks/>
          </p:cNvSpPr>
          <p:nvPr/>
        </p:nvSpPr>
        <p:spPr bwMode="auto">
          <a:xfrm>
            <a:off x="7677151" y="4056063"/>
            <a:ext cx="76200" cy="55562"/>
          </a:xfrm>
          <a:custGeom>
            <a:avLst/>
            <a:gdLst>
              <a:gd name="T0" fmla="*/ 42 w 42"/>
              <a:gd name="T1" fmla="*/ 18 h 35"/>
              <a:gd name="T2" fmla="*/ 40 w 42"/>
              <a:gd name="T3" fmla="*/ 10 h 35"/>
              <a:gd name="T4" fmla="*/ 32 w 42"/>
              <a:gd name="T5" fmla="*/ 2 h 35"/>
              <a:gd name="T6" fmla="*/ 22 w 42"/>
              <a:gd name="T7" fmla="*/ 0 h 35"/>
              <a:gd name="T8" fmla="*/ 12 w 42"/>
              <a:gd name="T9" fmla="*/ 2 h 35"/>
              <a:gd name="T10" fmla="*/ 4 w 42"/>
              <a:gd name="T11" fmla="*/ 8 h 35"/>
              <a:gd name="T12" fmla="*/ 0 w 42"/>
              <a:gd name="T13" fmla="*/ 18 h 35"/>
              <a:gd name="T14" fmla="*/ 4 w 42"/>
              <a:gd name="T15" fmla="*/ 27 h 35"/>
              <a:gd name="T16" fmla="*/ 10 w 42"/>
              <a:gd name="T17" fmla="*/ 33 h 35"/>
              <a:gd name="T18" fmla="*/ 22 w 42"/>
              <a:gd name="T19" fmla="*/ 35 h 35"/>
              <a:gd name="T20" fmla="*/ 32 w 42"/>
              <a:gd name="T21" fmla="*/ 33 h 35"/>
              <a:gd name="T22" fmla="*/ 40 w 42"/>
              <a:gd name="T23" fmla="*/ 27 h 35"/>
              <a:gd name="T24" fmla="*/ 42 w 42"/>
              <a:gd name="T25" fmla="*/ 18 h 35"/>
              <a:gd name="T26" fmla="*/ 42 w 42"/>
              <a:gd name="T27" fmla="*/ 18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5"/>
              <a:gd name="T44" fmla="*/ 42 w 42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5">
                <a:moveTo>
                  <a:pt x="42" y="18"/>
                </a:moveTo>
                <a:lnTo>
                  <a:pt x="40" y="10"/>
                </a:lnTo>
                <a:lnTo>
                  <a:pt x="32" y="2"/>
                </a:lnTo>
                <a:lnTo>
                  <a:pt x="22" y="0"/>
                </a:lnTo>
                <a:lnTo>
                  <a:pt x="12" y="2"/>
                </a:lnTo>
                <a:lnTo>
                  <a:pt x="4" y="8"/>
                </a:lnTo>
                <a:lnTo>
                  <a:pt x="0" y="18"/>
                </a:lnTo>
                <a:lnTo>
                  <a:pt x="4" y="27"/>
                </a:lnTo>
                <a:lnTo>
                  <a:pt x="10" y="33"/>
                </a:lnTo>
                <a:lnTo>
                  <a:pt x="22" y="35"/>
                </a:lnTo>
                <a:lnTo>
                  <a:pt x="32" y="33"/>
                </a:lnTo>
                <a:lnTo>
                  <a:pt x="40" y="27"/>
                </a:lnTo>
                <a:lnTo>
                  <a:pt x="42" y="18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4" name="Freeform 160"/>
          <p:cNvSpPr>
            <a:spLocks/>
          </p:cNvSpPr>
          <p:nvPr/>
        </p:nvSpPr>
        <p:spPr bwMode="auto">
          <a:xfrm>
            <a:off x="7748588" y="3803650"/>
            <a:ext cx="614363" cy="544513"/>
          </a:xfrm>
          <a:custGeom>
            <a:avLst/>
            <a:gdLst>
              <a:gd name="T0" fmla="*/ 13 w 344"/>
              <a:gd name="T1" fmla="*/ 147 h 343"/>
              <a:gd name="T2" fmla="*/ 0 w 344"/>
              <a:gd name="T3" fmla="*/ 161 h 343"/>
              <a:gd name="T4" fmla="*/ 7 w 344"/>
              <a:gd name="T5" fmla="*/ 182 h 343"/>
              <a:gd name="T6" fmla="*/ 27 w 344"/>
              <a:gd name="T7" fmla="*/ 186 h 343"/>
              <a:gd name="T8" fmla="*/ 127 w 344"/>
              <a:gd name="T9" fmla="*/ 153 h 343"/>
              <a:gd name="T10" fmla="*/ 37 w 344"/>
              <a:gd name="T11" fmla="*/ 204 h 343"/>
              <a:gd name="T12" fmla="*/ 33 w 344"/>
              <a:gd name="T13" fmla="*/ 226 h 343"/>
              <a:gd name="T14" fmla="*/ 49 w 344"/>
              <a:gd name="T15" fmla="*/ 239 h 343"/>
              <a:gd name="T16" fmla="*/ 94 w 344"/>
              <a:gd name="T17" fmla="*/ 226 h 343"/>
              <a:gd name="T18" fmla="*/ 156 w 344"/>
              <a:gd name="T19" fmla="*/ 198 h 343"/>
              <a:gd name="T20" fmla="*/ 168 w 344"/>
              <a:gd name="T21" fmla="*/ 200 h 343"/>
              <a:gd name="T22" fmla="*/ 96 w 344"/>
              <a:gd name="T23" fmla="*/ 245 h 343"/>
              <a:gd name="T24" fmla="*/ 84 w 344"/>
              <a:gd name="T25" fmla="*/ 259 h 343"/>
              <a:gd name="T26" fmla="*/ 90 w 344"/>
              <a:gd name="T27" fmla="*/ 277 h 343"/>
              <a:gd name="T28" fmla="*/ 109 w 344"/>
              <a:gd name="T29" fmla="*/ 280 h 343"/>
              <a:gd name="T30" fmla="*/ 205 w 344"/>
              <a:gd name="T31" fmla="*/ 239 h 343"/>
              <a:gd name="T32" fmla="*/ 215 w 344"/>
              <a:gd name="T33" fmla="*/ 243 h 343"/>
              <a:gd name="T34" fmla="*/ 213 w 344"/>
              <a:gd name="T35" fmla="*/ 259 h 343"/>
              <a:gd name="T36" fmla="*/ 178 w 344"/>
              <a:gd name="T37" fmla="*/ 322 h 343"/>
              <a:gd name="T38" fmla="*/ 188 w 344"/>
              <a:gd name="T39" fmla="*/ 339 h 343"/>
              <a:gd name="T40" fmla="*/ 211 w 344"/>
              <a:gd name="T41" fmla="*/ 339 h 343"/>
              <a:gd name="T42" fmla="*/ 219 w 344"/>
              <a:gd name="T43" fmla="*/ 331 h 343"/>
              <a:gd name="T44" fmla="*/ 272 w 344"/>
              <a:gd name="T45" fmla="*/ 253 h 343"/>
              <a:gd name="T46" fmla="*/ 311 w 344"/>
              <a:gd name="T47" fmla="*/ 245 h 343"/>
              <a:gd name="T48" fmla="*/ 337 w 344"/>
              <a:gd name="T49" fmla="*/ 224 h 343"/>
              <a:gd name="T50" fmla="*/ 342 w 344"/>
              <a:gd name="T51" fmla="*/ 184 h 343"/>
              <a:gd name="T52" fmla="*/ 323 w 344"/>
              <a:gd name="T53" fmla="*/ 126 h 343"/>
              <a:gd name="T54" fmla="*/ 282 w 344"/>
              <a:gd name="T55" fmla="*/ 82 h 343"/>
              <a:gd name="T56" fmla="*/ 237 w 344"/>
              <a:gd name="T57" fmla="*/ 57 h 343"/>
              <a:gd name="T58" fmla="*/ 207 w 344"/>
              <a:gd name="T59" fmla="*/ 35 h 343"/>
              <a:gd name="T60" fmla="*/ 168 w 344"/>
              <a:gd name="T61" fmla="*/ 8 h 343"/>
              <a:gd name="T62" fmla="*/ 133 w 344"/>
              <a:gd name="T63" fmla="*/ 0 h 343"/>
              <a:gd name="T64" fmla="*/ 115 w 344"/>
              <a:gd name="T65" fmla="*/ 14 h 343"/>
              <a:gd name="T66" fmla="*/ 113 w 344"/>
              <a:gd name="T67" fmla="*/ 35 h 343"/>
              <a:gd name="T68" fmla="*/ 137 w 344"/>
              <a:gd name="T69" fmla="*/ 65 h 343"/>
              <a:gd name="T70" fmla="*/ 139 w 344"/>
              <a:gd name="T71" fmla="*/ 67 h 343"/>
              <a:gd name="T72" fmla="*/ 150 w 344"/>
              <a:gd name="T73" fmla="*/ 73 h 343"/>
              <a:gd name="T74" fmla="*/ 125 w 344"/>
              <a:gd name="T75" fmla="*/ 90 h 3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4"/>
              <a:gd name="T115" fmla="*/ 0 h 343"/>
              <a:gd name="T116" fmla="*/ 344 w 344"/>
              <a:gd name="T117" fmla="*/ 343 h 3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4" h="343">
                <a:moveTo>
                  <a:pt x="119" y="94"/>
                </a:moveTo>
                <a:lnTo>
                  <a:pt x="13" y="147"/>
                </a:lnTo>
                <a:lnTo>
                  <a:pt x="4" y="153"/>
                </a:lnTo>
                <a:lnTo>
                  <a:pt x="0" y="161"/>
                </a:lnTo>
                <a:lnTo>
                  <a:pt x="0" y="173"/>
                </a:lnTo>
                <a:lnTo>
                  <a:pt x="7" y="182"/>
                </a:lnTo>
                <a:lnTo>
                  <a:pt x="17" y="186"/>
                </a:lnTo>
                <a:lnTo>
                  <a:pt x="27" y="186"/>
                </a:lnTo>
                <a:lnTo>
                  <a:pt x="107" y="161"/>
                </a:lnTo>
                <a:lnTo>
                  <a:pt x="127" y="153"/>
                </a:lnTo>
                <a:lnTo>
                  <a:pt x="47" y="200"/>
                </a:lnTo>
                <a:lnTo>
                  <a:pt x="37" y="204"/>
                </a:lnTo>
                <a:lnTo>
                  <a:pt x="33" y="214"/>
                </a:lnTo>
                <a:lnTo>
                  <a:pt x="33" y="226"/>
                </a:lnTo>
                <a:lnTo>
                  <a:pt x="39" y="235"/>
                </a:lnTo>
                <a:lnTo>
                  <a:pt x="49" y="239"/>
                </a:lnTo>
                <a:lnTo>
                  <a:pt x="60" y="239"/>
                </a:lnTo>
                <a:lnTo>
                  <a:pt x="94" y="226"/>
                </a:lnTo>
                <a:lnTo>
                  <a:pt x="129" y="210"/>
                </a:lnTo>
                <a:lnTo>
                  <a:pt x="156" y="198"/>
                </a:lnTo>
                <a:lnTo>
                  <a:pt x="182" y="188"/>
                </a:lnTo>
                <a:lnTo>
                  <a:pt x="168" y="200"/>
                </a:lnTo>
                <a:lnTo>
                  <a:pt x="133" y="222"/>
                </a:lnTo>
                <a:lnTo>
                  <a:pt x="96" y="245"/>
                </a:lnTo>
                <a:lnTo>
                  <a:pt x="88" y="251"/>
                </a:lnTo>
                <a:lnTo>
                  <a:pt x="84" y="259"/>
                </a:lnTo>
                <a:lnTo>
                  <a:pt x="86" y="269"/>
                </a:lnTo>
                <a:lnTo>
                  <a:pt x="90" y="277"/>
                </a:lnTo>
                <a:lnTo>
                  <a:pt x="98" y="282"/>
                </a:lnTo>
                <a:lnTo>
                  <a:pt x="109" y="280"/>
                </a:lnTo>
                <a:lnTo>
                  <a:pt x="113" y="277"/>
                </a:lnTo>
                <a:lnTo>
                  <a:pt x="205" y="239"/>
                </a:lnTo>
                <a:lnTo>
                  <a:pt x="221" y="231"/>
                </a:lnTo>
                <a:lnTo>
                  <a:pt x="215" y="243"/>
                </a:lnTo>
                <a:lnTo>
                  <a:pt x="213" y="259"/>
                </a:lnTo>
                <a:lnTo>
                  <a:pt x="178" y="312"/>
                </a:lnTo>
                <a:lnTo>
                  <a:pt x="178" y="322"/>
                </a:lnTo>
                <a:lnTo>
                  <a:pt x="180" y="333"/>
                </a:lnTo>
                <a:lnTo>
                  <a:pt x="188" y="339"/>
                </a:lnTo>
                <a:lnTo>
                  <a:pt x="201" y="343"/>
                </a:lnTo>
                <a:lnTo>
                  <a:pt x="211" y="339"/>
                </a:lnTo>
                <a:lnTo>
                  <a:pt x="215" y="337"/>
                </a:lnTo>
                <a:lnTo>
                  <a:pt x="219" y="331"/>
                </a:lnTo>
                <a:lnTo>
                  <a:pt x="254" y="284"/>
                </a:lnTo>
                <a:lnTo>
                  <a:pt x="272" y="253"/>
                </a:lnTo>
                <a:lnTo>
                  <a:pt x="292" y="251"/>
                </a:lnTo>
                <a:lnTo>
                  <a:pt x="311" y="245"/>
                </a:lnTo>
                <a:lnTo>
                  <a:pt x="327" y="235"/>
                </a:lnTo>
                <a:lnTo>
                  <a:pt x="337" y="224"/>
                </a:lnTo>
                <a:lnTo>
                  <a:pt x="344" y="214"/>
                </a:lnTo>
                <a:lnTo>
                  <a:pt x="342" y="184"/>
                </a:lnTo>
                <a:lnTo>
                  <a:pt x="335" y="155"/>
                </a:lnTo>
                <a:lnTo>
                  <a:pt x="323" y="126"/>
                </a:lnTo>
                <a:lnTo>
                  <a:pt x="305" y="102"/>
                </a:lnTo>
                <a:lnTo>
                  <a:pt x="282" y="82"/>
                </a:lnTo>
                <a:lnTo>
                  <a:pt x="258" y="65"/>
                </a:lnTo>
                <a:lnTo>
                  <a:pt x="237" y="57"/>
                </a:lnTo>
                <a:lnTo>
                  <a:pt x="219" y="55"/>
                </a:lnTo>
                <a:lnTo>
                  <a:pt x="207" y="35"/>
                </a:lnTo>
                <a:lnTo>
                  <a:pt x="188" y="18"/>
                </a:lnTo>
                <a:lnTo>
                  <a:pt x="168" y="8"/>
                </a:lnTo>
                <a:lnTo>
                  <a:pt x="145" y="2"/>
                </a:lnTo>
                <a:lnTo>
                  <a:pt x="133" y="0"/>
                </a:lnTo>
                <a:lnTo>
                  <a:pt x="123" y="6"/>
                </a:lnTo>
                <a:lnTo>
                  <a:pt x="115" y="14"/>
                </a:lnTo>
                <a:lnTo>
                  <a:pt x="113" y="26"/>
                </a:lnTo>
                <a:lnTo>
                  <a:pt x="113" y="35"/>
                </a:lnTo>
                <a:lnTo>
                  <a:pt x="123" y="51"/>
                </a:lnTo>
                <a:lnTo>
                  <a:pt x="137" y="65"/>
                </a:lnTo>
                <a:lnTo>
                  <a:pt x="139" y="67"/>
                </a:lnTo>
                <a:lnTo>
                  <a:pt x="156" y="73"/>
                </a:lnTo>
                <a:lnTo>
                  <a:pt x="150" y="73"/>
                </a:lnTo>
                <a:lnTo>
                  <a:pt x="135" y="80"/>
                </a:lnTo>
                <a:lnTo>
                  <a:pt x="125" y="90"/>
                </a:lnTo>
                <a:lnTo>
                  <a:pt x="119" y="94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FFB48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5" name="Freeform 161"/>
          <p:cNvSpPr>
            <a:spLocks/>
          </p:cNvSpPr>
          <p:nvPr/>
        </p:nvSpPr>
        <p:spPr bwMode="auto">
          <a:xfrm>
            <a:off x="7748588" y="3803650"/>
            <a:ext cx="614363" cy="544513"/>
          </a:xfrm>
          <a:custGeom>
            <a:avLst/>
            <a:gdLst>
              <a:gd name="T0" fmla="*/ 13 w 344"/>
              <a:gd name="T1" fmla="*/ 147 h 343"/>
              <a:gd name="T2" fmla="*/ 0 w 344"/>
              <a:gd name="T3" fmla="*/ 161 h 343"/>
              <a:gd name="T4" fmla="*/ 7 w 344"/>
              <a:gd name="T5" fmla="*/ 182 h 343"/>
              <a:gd name="T6" fmla="*/ 27 w 344"/>
              <a:gd name="T7" fmla="*/ 186 h 343"/>
              <a:gd name="T8" fmla="*/ 127 w 344"/>
              <a:gd name="T9" fmla="*/ 153 h 343"/>
              <a:gd name="T10" fmla="*/ 37 w 344"/>
              <a:gd name="T11" fmla="*/ 204 h 343"/>
              <a:gd name="T12" fmla="*/ 33 w 344"/>
              <a:gd name="T13" fmla="*/ 226 h 343"/>
              <a:gd name="T14" fmla="*/ 49 w 344"/>
              <a:gd name="T15" fmla="*/ 239 h 343"/>
              <a:gd name="T16" fmla="*/ 94 w 344"/>
              <a:gd name="T17" fmla="*/ 226 h 343"/>
              <a:gd name="T18" fmla="*/ 156 w 344"/>
              <a:gd name="T19" fmla="*/ 198 h 343"/>
              <a:gd name="T20" fmla="*/ 168 w 344"/>
              <a:gd name="T21" fmla="*/ 200 h 343"/>
              <a:gd name="T22" fmla="*/ 96 w 344"/>
              <a:gd name="T23" fmla="*/ 245 h 343"/>
              <a:gd name="T24" fmla="*/ 84 w 344"/>
              <a:gd name="T25" fmla="*/ 259 h 343"/>
              <a:gd name="T26" fmla="*/ 90 w 344"/>
              <a:gd name="T27" fmla="*/ 277 h 343"/>
              <a:gd name="T28" fmla="*/ 109 w 344"/>
              <a:gd name="T29" fmla="*/ 280 h 343"/>
              <a:gd name="T30" fmla="*/ 205 w 344"/>
              <a:gd name="T31" fmla="*/ 239 h 343"/>
              <a:gd name="T32" fmla="*/ 215 w 344"/>
              <a:gd name="T33" fmla="*/ 243 h 343"/>
              <a:gd name="T34" fmla="*/ 213 w 344"/>
              <a:gd name="T35" fmla="*/ 259 h 343"/>
              <a:gd name="T36" fmla="*/ 178 w 344"/>
              <a:gd name="T37" fmla="*/ 322 h 343"/>
              <a:gd name="T38" fmla="*/ 188 w 344"/>
              <a:gd name="T39" fmla="*/ 339 h 343"/>
              <a:gd name="T40" fmla="*/ 211 w 344"/>
              <a:gd name="T41" fmla="*/ 339 h 343"/>
              <a:gd name="T42" fmla="*/ 219 w 344"/>
              <a:gd name="T43" fmla="*/ 331 h 343"/>
              <a:gd name="T44" fmla="*/ 272 w 344"/>
              <a:gd name="T45" fmla="*/ 253 h 343"/>
              <a:gd name="T46" fmla="*/ 311 w 344"/>
              <a:gd name="T47" fmla="*/ 245 h 343"/>
              <a:gd name="T48" fmla="*/ 337 w 344"/>
              <a:gd name="T49" fmla="*/ 224 h 343"/>
              <a:gd name="T50" fmla="*/ 342 w 344"/>
              <a:gd name="T51" fmla="*/ 184 h 343"/>
              <a:gd name="T52" fmla="*/ 323 w 344"/>
              <a:gd name="T53" fmla="*/ 126 h 343"/>
              <a:gd name="T54" fmla="*/ 282 w 344"/>
              <a:gd name="T55" fmla="*/ 82 h 343"/>
              <a:gd name="T56" fmla="*/ 237 w 344"/>
              <a:gd name="T57" fmla="*/ 57 h 343"/>
              <a:gd name="T58" fmla="*/ 207 w 344"/>
              <a:gd name="T59" fmla="*/ 35 h 343"/>
              <a:gd name="T60" fmla="*/ 168 w 344"/>
              <a:gd name="T61" fmla="*/ 8 h 343"/>
              <a:gd name="T62" fmla="*/ 133 w 344"/>
              <a:gd name="T63" fmla="*/ 0 h 343"/>
              <a:gd name="T64" fmla="*/ 115 w 344"/>
              <a:gd name="T65" fmla="*/ 14 h 343"/>
              <a:gd name="T66" fmla="*/ 113 w 344"/>
              <a:gd name="T67" fmla="*/ 35 h 343"/>
              <a:gd name="T68" fmla="*/ 137 w 344"/>
              <a:gd name="T69" fmla="*/ 65 h 343"/>
              <a:gd name="T70" fmla="*/ 139 w 344"/>
              <a:gd name="T71" fmla="*/ 67 h 343"/>
              <a:gd name="T72" fmla="*/ 150 w 344"/>
              <a:gd name="T73" fmla="*/ 73 h 343"/>
              <a:gd name="T74" fmla="*/ 125 w 344"/>
              <a:gd name="T75" fmla="*/ 90 h 3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4"/>
              <a:gd name="T115" fmla="*/ 0 h 343"/>
              <a:gd name="T116" fmla="*/ 344 w 344"/>
              <a:gd name="T117" fmla="*/ 343 h 3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4" h="343">
                <a:moveTo>
                  <a:pt x="119" y="94"/>
                </a:moveTo>
                <a:lnTo>
                  <a:pt x="13" y="147"/>
                </a:lnTo>
                <a:lnTo>
                  <a:pt x="4" y="153"/>
                </a:lnTo>
                <a:lnTo>
                  <a:pt x="0" y="161"/>
                </a:lnTo>
                <a:lnTo>
                  <a:pt x="0" y="173"/>
                </a:lnTo>
                <a:lnTo>
                  <a:pt x="7" y="182"/>
                </a:lnTo>
                <a:lnTo>
                  <a:pt x="17" y="186"/>
                </a:lnTo>
                <a:lnTo>
                  <a:pt x="27" y="186"/>
                </a:lnTo>
                <a:lnTo>
                  <a:pt x="107" y="161"/>
                </a:lnTo>
                <a:lnTo>
                  <a:pt x="127" y="153"/>
                </a:lnTo>
                <a:lnTo>
                  <a:pt x="47" y="200"/>
                </a:lnTo>
                <a:lnTo>
                  <a:pt x="37" y="204"/>
                </a:lnTo>
                <a:lnTo>
                  <a:pt x="33" y="214"/>
                </a:lnTo>
                <a:lnTo>
                  <a:pt x="33" y="226"/>
                </a:lnTo>
                <a:lnTo>
                  <a:pt x="39" y="235"/>
                </a:lnTo>
                <a:lnTo>
                  <a:pt x="49" y="239"/>
                </a:lnTo>
                <a:lnTo>
                  <a:pt x="60" y="239"/>
                </a:lnTo>
                <a:lnTo>
                  <a:pt x="94" y="226"/>
                </a:lnTo>
                <a:lnTo>
                  <a:pt x="129" y="210"/>
                </a:lnTo>
                <a:lnTo>
                  <a:pt x="156" y="198"/>
                </a:lnTo>
                <a:lnTo>
                  <a:pt x="182" y="188"/>
                </a:lnTo>
                <a:lnTo>
                  <a:pt x="168" y="200"/>
                </a:lnTo>
                <a:lnTo>
                  <a:pt x="133" y="222"/>
                </a:lnTo>
                <a:lnTo>
                  <a:pt x="96" y="245"/>
                </a:lnTo>
                <a:lnTo>
                  <a:pt x="88" y="251"/>
                </a:lnTo>
                <a:lnTo>
                  <a:pt x="84" y="259"/>
                </a:lnTo>
                <a:lnTo>
                  <a:pt x="86" y="269"/>
                </a:lnTo>
                <a:lnTo>
                  <a:pt x="90" y="277"/>
                </a:lnTo>
                <a:lnTo>
                  <a:pt x="98" y="282"/>
                </a:lnTo>
                <a:lnTo>
                  <a:pt x="109" y="280"/>
                </a:lnTo>
                <a:lnTo>
                  <a:pt x="113" y="277"/>
                </a:lnTo>
                <a:lnTo>
                  <a:pt x="205" y="239"/>
                </a:lnTo>
                <a:lnTo>
                  <a:pt x="221" y="231"/>
                </a:lnTo>
                <a:lnTo>
                  <a:pt x="215" y="243"/>
                </a:lnTo>
                <a:lnTo>
                  <a:pt x="213" y="259"/>
                </a:lnTo>
                <a:lnTo>
                  <a:pt x="178" y="312"/>
                </a:lnTo>
                <a:lnTo>
                  <a:pt x="178" y="322"/>
                </a:lnTo>
                <a:lnTo>
                  <a:pt x="180" y="333"/>
                </a:lnTo>
                <a:lnTo>
                  <a:pt x="188" y="339"/>
                </a:lnTo>
                <a:lnTo>
                  <a:pt x="201" y="343"/>
                </a:lnTo>
                <a:lnTo>
                  <a:pt x="211" y="339"/>
                </a:lnTo>
                <a:lnTo>
                  <a:pt x="215" y="337"/>
                </a:lnTo>
                <a:lnTo>
                  <a:pt x="219" y="331"/>
                </a:lnTo>
                <a:lnTo>
                  <a:pt x="254" y="284"/>
                </a:lnTo>
                <a:lnTo>
                  <a:pt x="272" y="253"/>
                </a:lnTo>
                <a:lnTo>
                  <a:pt x="292" y="251"/>
                </a:lnTo>
                <a:lnTo>
                  <a:pt x="311" y="245"/>
                </a:lnTo>
                <a:lnTo>
                  <a:pt x="327" y="235"/>
                </a:lnTo>
                <a:lnTo>
                  <a:pt x="337" y="224"/>
                </a:lnTo>
                <a:lnTo>
                  <a:pt x="344" y="214"/>
                </a:lnTo>
                <a:lnTo>
                  <a:pt x="342" y="184"/>
                </a:lnTo>
                <a:lnTo>
                  <a:pt x="335" y="155"/>
                </a:lnTo>
                <a:lnTo>
                  <a:pt x="323" y="126"/>
                </a:lnTo>
                <a:lnTo>
                  <a:pt x="305" y="102"/>
                </a:lnTo>
                <a:lnTo>
                  <a:pt x="282" y="82"/>
                </a:lnTo>
                <a:lnTo>
                  <a:pt x="258" y="65"/>
                </a:lnTo>
                <a:lnTo>
                  <a:pt x="237" y="57"/>
                </a:lnTo>
                <a:lnTo>
                  <a:pt x="219" y="55"/>
                </a:lnTo>
                <a:lnTo>
                  <a:pt x="207" y="35"/>
                </a:lnTo>
                <a:lnTo>
                  <a:pt x="188" y="18"/>
                </a:lnTo>
                <a:lnTo>
                  <a:pt x="168" y="8"/>
                </a:lnTo>
                <a:lnTo>
                  <a:pt x="145" y="2"/>
                </a:lnTo>
                <a:lnTo>
                  <a:pt x="133" y="0"/>
                </a:lnTo>
                <a:lnTo>
                  <a:pt x="123" y="6"/>
                </a:lnTo>
                <a:lnTo>
                  <a:pt x="115" y="14"/>
                </a:lnTo>
                <a:lnTo>
                  <a:pt x="113" y="26"/>
                </a:lnTo>
                <a:lnTo>
                  <a:pt x="113" y="35"/>
                </a:lnTo>
                <a:lnTo>
                  <a:pt x="123" y="51"/>
                </a:lnTo>
                <a:lnTo>
                  <a:pt x="137" y="65"/>
                </a:lnTo>
                <a:lnTo>
                  <a:pt x="139" y="67"/>
                </a:lnTo>
                <a:lnTo>
                  <a:pt x="156" y="73"/>
                </a:lnTo>
                <a:lnTo>
                  <a:pt x="150" y="73"/>
                </a:lnTo>
                <a:lnTo>
                  <a:pt x="135" y="80"/>
                </a:lnTo>
                <a:lnTo>
                  <a:pt x="125" y="9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6" name="Line 162"/>
          <p:cNvSpPr>
            <a:spLocks noChangeShapeType="1"/>
          </p:cNvSpPr>
          <p:nvPr/>
        </p:nvSpPr>
        <p:spPr bwMode="auto">
          <a:xfrm flipH="1">
            <a:off x="8062913" y="3981450"/>
            <a:ext cx="46037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7" name="Freeform 163"/>
          <p:cNvSpPr>
            <a:spLocks/>
          </p:cNvSpPr>
          <p:nvPr/>
        </p:nvSpPr>
        <p:spPr bwMode="auto">
          <a:xfrm>
            <a:off x="7975600" y="3990977"/>
            <a:ext cx="77788" cy="55563"/>
          </a:xfrm>
          <a:custGeom>
            <a:avLst/>
            <a:gdLst>
              <a:gd name="T0" fmla="*/ 43 w 43"/>
              <a:gd name="T1" fmla="*/ 0 h 35"/>
              <a:gd name="T2" fmla="*/ 29 w 43"/>
              <a:gd name="T3" fmla="*/ 6 h 35"/>
              <a:gd name="T4" fmla="*/ 16 w 43"/>
              <a:gd name="T5" fmla="*/ 17 h 35"/>
              <a:gd name="T6" fmla="*/ 8 w 43"/>
              <a:gd name="T7" fmla="*/ 25 h 35"/>
              <a:gd name="T8" fmla="*/ 0 w 43"/>
              <a:gd name="T9" fmla="*/ 35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5"/>
              <a:gd name="T17" fmla="*/ 43 w 4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5">
                <a:moveTo>
                  <a:pt x="43" y="0"/>
                </a:moveTo>
                <a:lnTo>
                  <a:pt x="29" y="6"/>
                </a:lnTo>
                <a:lnTo>
                  <a:pt x="16" y="17"/>
                </a:lnTo>
                <a:lnTo>
                  <a:pt x="8" y="25"/>
                </a:lnTo>
                <a:lnTo>
                  <a:pt x="0" y="35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8" name="Freeform 164"/>
          <p:cNvSpPr>
            <a:spLocks/>
          </p:cNvSpPr>
          <p:nvPr/>
        </p:nvSpPr>
        <p:spPr bwMode="auto">
          <a:xfrm>
            <a:off x="8129588" y="4121152"/>
            <a:ext cx="69850" cy="93663"/>
          </a:xfrm>
          <a:custGeom>
            <a:avLst/>
            <a:gdLst>
              <a:gd name="T0" fmla="*/ 39 w 39"/>
              <a:gd name="T1" fmla="*/ 0 h 59"/>
              <a:gd name="T2" fmla="*/ 22 w 39"/>
              <a:gd name="T3" fmla="*/ 10 h 59"/>
              <a:gd name="T4" fmla="*/ 10 w 39"/>
              <a:gd name="T5" fmla="*/ 24 h 59"/>
              <a:gd name="T6" fmla="*/ 2 w 39"/>
              <a:gd name="T7" fmla="*/ 43 h 59"/>
              <a:gd name="T8" fmla="*/ 0 w 39"/>
              <a:gd name="T9" fmla="*/ 59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9"/>
              <a:gd name="T17" fmla="*/ 39 w 39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9">
                <a:moveTo>
                  <a:pt x="39" y="0"/>
                </a:moveTo>
                <a:lnTo>
                  <a:pt x="22" y="10"/>
                </a:lnTo>
                <a:lnTo>
                  <a:pt x="10" y="24"/>
                </a:lnTo>
                <a:lnTo>
                  <a:pt x="2" y="43"/>
                </a:lnTo>
                <a:lnTo>
                  <a:pt x="0" y="5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49" name="Freeform 165"/>
          <p:cNvSpPr>
            <a:spLocks/>
          </p:cNvSpPr>
          <p:nvPr/>
        </p:nvSpPr>
        <p:spPr bwMode="auto">
          <a:xfrm>
            <a:off x="8045451" y="4049713"/>
            <a:ext cx="142875" cy="74612"/>
          </a:xfrm>
          <a:custGeom>
            <a:avLst/>
            <a:gdLst>
              <a:gd name="T0" fmla="*/ 80 w 80"/>
              <a:gd name="T1" fmla="*/ 0 h 47"/>
              <a:gd name="T2" fmla="*/ 33 w 80"/>
              <a:gd name="T3" fmla="*/ 18 h 47"/>
              <a:gd name="T4" fmla="*/ 0 w 80"/>
              <a:gd name="T5" fmla="*/ 47 h 47"/>
              <a:gd name="T6" fmla="*/ 0 60000 65536"/>
              <a:gd name="T7" fmla="*/ 0 60000 65536"/>
              <a:gd name="T8" fmla="*/ 0 60000 65536"/>
              <a:gd name="T9" fmla="*/ 0 w 80"/>
              <a:gd name="T10" fmla="*/ 0 h 47"/>
              <a:gd name="T11" fmla="*/ 80 w 80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47">
                <a:moveTo>
                  <a:pt x="80" y="0"/>
                </a:moveTo>
                <a:lnTo>
                  <a:pt x="33" y="18"/>
                </a:lnTo>
                <a:lnTo>
                  <a:pt x="0" y="4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0" name="Freeform 166"/>
          <p:cNvSpPr>
            <a:spLocks/>
          </p:cNvSpPr>
          <p:nvPr/>
        </p:nvSpPr>
        <p:spPr bwMode="auto">
          <a:xfrm>
            <a:off x="6983414" y="3919540"/>
            <a:ext cx="606425" cy="479425"/>
          </a:xfrm>
          <a:custGeom>
            <a:avLst/>
            <a:gdLst>
              <a:gd name="T0" fmla="*/ 331 w 340"/>
              <a:gd name="T1" fmla="*/ 184 h 302"/>
              <a:gd name="T2" fmla="*/ 340 w 340"/>
              <a:gd name="T3" fmla="*/ 204 h 302"/>
              <a:gd name="T4" fmla="*/ 325 w 340"/>
              <a:gd name="T5" fmla="*/ 221 h 302"/>
              <a:gd name="T6" fmla="*/ 305 w 340"/>
              <a:gd name="T7" fmla="*/ 217 h 302"/>
              <a:gd name="T8" fmla="*/ 225 w 340"/>
              <a:gd name="T9" fmla="*/ 151 h 302"/>
              <a:gd name="T10" fmla="*/ 288 w 340"/>
              <a:gd name="T11" fmla="*/ 231 h 302"/>
              <a:gd name="T12" fmla="*/ 284 w 340"/>
              <a:gd name="T13" fmla="*/ 251 h 302"/>
              <a:gd name="T14" fmla="*/ 264 w 340"/>
              <a:gd name="T15" fmla="*/ 258 h 302"/>
              <a:gd name="T16" fmla="*/ 227 w 340"/>
              <a:gd name="T17" fmla="*/ 231 h 302"/>
              <a:gd name="T18" fmla="*/ 180 w 340"/>
              <a:gd name="T19" fmla="*/ 182 h 302"/>
              <a:gd name="T20" fmla="*/ 168 w 340"/>
              <a:gd name="T21" fmla="*/ 180 h 302"/>
              <a:gd name="T22" fmla="*/ 219 w 340"/>
              <a:gd name="T23" fmla="*/ 247 h 302"/>
              <a:gd name="T24" fmla="*/ 225 w 340"/>
              <a:gd name="T25" fmla="*/ 264 h 302"/>
              <a:gd name="T26" fmla="*/ 213 w 340"/>
              <a:gd name="T27" fmla="*/ 280 h 302"/>
              <a:gd name="T28" fmla="*/ 194 w 340"/>
              <a:gd name="T29" fmla="*/ 276 h 302"/>
              <a:gd name="T30" fmla="*/ 119 w 340"/>
              <a:gd name="T31" fmla="*/ 202 h 302"/>
              <a:gd name="T32" fmla="*/ 109 w 340"/>
              <a:gd name="T33" fmla="*/ 202 h 302"/>
              <a:gd name="T34" fmla="*/ 119 w 340"/>
              <a:gd name="T35" fmla="*/ 280 h 302"/>
              <a:gd name="T36" fmla="*/ 109 w 340"/>
              <a:gd name="T37" fmla="*/ 298 h 302"/>
              <a:gd name="T38" fmla="*/ 86 w 340"/>
              <a:gd name="T39" fmla="*/ 300 h 302"/>
              <a:gd name="T40" fmla="*/ 76 w 340"/>
              <a:gd name="T41" fmla="*/ 290 h 302"/>
              <a:gd name="T42" fmla="*/ 60 w 340"/>
              <a:gd name="T43" fmla="*/ 227 h 302"/>
              <a:gd name="T44" fmla="*/ 35 w 340"/>
              <a:gd name="T45" fmla="*/ 182 h 302"/>
              <a:gd name="T46" fmla="*/ 7 w 340"/>
              <a:gd name="T47" fmla="*/ 153 h 302"/>
              <a:gd name="T48" fmla="*/ 0 w 340"/>
              <a:gd name="T49" fmla="*/ 129 h 302"/>
              <a:gd name="T50" fmla="*/ 29 w 340"/>
              <a:gd name="T51" fmla="*/ 78 h 302"/>
              <a:gd name="T52" fmla="*/ 76 w 340"/>
              <a:gd name="T53" fmla="*/ 39 h 302"/>
              <a:gd name="T54" fmla="*/ 133 w 340"/>
              <a:gd name="T55" fmla="*/ 21 h 302"/>
              <a:gd name="T56" fmla="*/ 174 w 340"/>
              <a:gd name="T57" fmla="*/ 25 h 302"/>
              <a:gd name="T58" fmla="*/ 213 w 340"/>
              <a:gd name="T59" fmla="*/ 2 h 302"/>
              <a:gd name="T60" fmla="*/ 260 w 340"/>
              <a:gd name="T61" fmla="*/ 2 h 302"/>
              <a:gd name="T62" fmla="*/ 280 w 340"/>
              <a:gd name="T63" fmla="*/ 15 h 302"/>
              <a:gd name="T64" fmla="*/ 282 w 340"/>
              <a:gd name="T65" fmla="*/ 37 h 302"/>
              <a:gd name="T66" fmla="*/ 264 w 340"/>
              <a:gd name="T67" fmla="*/ 58 h 302"/>
              <a:gd name="T68" fmla="*/ 244 w 340"/>
              <a:gd name="T69" fmla="*/ 66 h 302"/>
              <a:gd name="T70" fmla="*/ 225 w 340"/>
              <a:gd name="T71" fmla="*/ 66 h 302"/>
              <a:gd name="T72" fmla="*/ 241 w 340"/>
              <a:gd name="T73" fmla="*/ 80 h 302"/>
              <a:gd name="T74" fmla="*/ 252 w 340"/>
              <a:gd name="T75" fmla="*/ 98 h 3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0"/>
              <a:gd name="T115" fmla="*/ 0 h 302"/>
              <a:gd name="T116" fmla="*/ 340 w 340"/>
              <a:gd name="T117" fmla="*/ 302 h 3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0" h="302">
                <a:moveTo>
                  <a:pt x="252" y="98"/>
                </a:moveTo>
                <a:lnTo>
                  <a:pt x="331" y="184"/>
                </a:lnTo>
                <a:lnTo>
                  <a:pt x="337" y="194"/>
                </a:lnTo>
                <a:lnTo>
                  <a:pt x="340" y="204"/>
                </a:lnTo>
                <a:lnTo>
                  <a:pt x="335" y="215"/>
                </a:lnTo>
                <a:lnTo>
                  <a:pt x="325" y="221"/>
                </a:lnTo>
                <a:lnTo>
                  <a:pt x="315" y="221"/>
                </a:lnTo>
                <a:lnTo>
                  <a:pt x="305" y="217"/>
                </a:lnTo>
                <a:lnTo>
                  <a:pt x="241" y="166"/>
                </a:lnTo>
                <a:lnTo>
                  <a:pt x="225" y="151"/>
                </a:lnTo>
                <a:lnTo>
                  <a:pt x="282" y="223"/>
                </a:lnTo>
                <a:lnTo>
                  <a:pt x="288" y="231"/>
                </a:lnTo>
                <a:lnTo>
                  <a:pt x="288" y="241"/>
                </a:lnTo>
                <a:lnTo>
                  <a:pt x="284" y="251"/>
                </a:lnTo>
                <a:lnTo>
                  <a:pt x="276" y="258"/>
                </a:lnTo>
                <a:lnTo>
                  <a:pt x="264" y="258"/>
                </a:lnTo>
                <a:lnTo>
                  <a:pt x="256" y="253"/>
                </a:lnTo>
                <a:lnTo>
                  <a:pt x="227" y="231"/>
                </a:lnTo>
                <a:lnTo>
                  <a:pt x="203" y="202"/>
                </a:lnTo>
                <a:lnTo>
                  <a:pt x="180" y="182"/>
                </a:lnTo>
                <a:lnTo>
                  <a:pt x="160" y="162"/>
                </a:lnTo>
                <a:lnTo>
                  <a:pt x="168" y="180"/>
                </a:lnTo>
                <a:lnTo>
                  <a:pt x="192" y="213"/>
                </a:lnTo>
                <a:lnTo>
                  <a:pt x="219" y="247"/>
                </a:lnTo>
                <a:lnTo>
                  <a:pt x="225" y="256"/>
                </a:lnTo>
                <a:lnTo>
                  <a:pt x="225" y="264"/>
                </a:lnTo>
                <a:lnTo>
                  <a:pt x="221" y="274"/>
                </a:lnTo>
                <a:lnTo>
                  <a:pt x="213" y="280"/>
                </a:lnTo>
                <a:lnTo>
                  <a:pt x="203" y="280"/>
                </a:lnTo>
                <a:lnTo>
                  <a:pt x="194" y="276"/>
                </a:lnTo>
                <a:lnTo>
                  <a:pt x="192" y="272"/>
                </a:lnTo>
                <a:lnTo>
                  <a:pt x="119" y="202"/>
                </a:lnTo>
                <a:lnTo>
                  <a:pt x="109" y="190"/>
                </a:lnTo>
                <a:lnTo>
                  <a:pt x="109" y="202"/>
                </a:lnTo>
                <a:lnTo>
                  <a:pt x="107" y="219"/>
                </a:lnTo>
                <a:lnTo>
                  <a:pt x="119" y="280"/>
                </a:lnTo>
                <a:lnTo>
                  <a:pt x="117" y="290"/>
                </a:lnTo>
                <a:lnTo>
                  <a:pt x="109" y="298"/>
                </a:lnTo>
                <a:lnTo>
                  <a:pt x="98" y="302"/>
                </a:lnTo>
                <a:lnTo>
                  <a:pt x="86" y="300"/>
                </a:lnTo>
                <a:lnTo>
                  <a:pt x="78" y="294"/>
                </a:lnTo>
                <a:lnTo>
                  <a:pt x="76" y="290"/>
                </a:lnTo>
                <a:lnTo>
                  <a:pt x="74" y="284"/>
                </a:lnTo>
                <a:lnTo>
                  <a:pt x="60" y="227"/>
                </a:lnTo>
                <a:lnTo>
                  <a:pt x="54" y="190"/>
                </a:lnTo>
                <a:lnTo>
                  <a:pt x="35" y="182"/>
                </a:lnTo>
                <a:lnTo>
                  <a:pt x="19" y="170"/>
                </a:lnTo>
                <a:lnTo>
                  <a:pt x="7" y="153"/>
                </a:lnTo>
                <a:lnTo>
                  <a:pt x="2" y="141"/>
                </a:lnTo>
                <a:lnTo>
                  <a:pt x="0" y="129"/>
                </a:lnTo>
                <a:lnTo>
                  <a:pt x="13" y="102"/>
                </a:lnTo>
                <a:lnTo>
                  <a:pt x="29" y="78"/>
                </a:lnTo>
                <a:lnTo>
                  <a:pt x="49" y="55"/>
                </a:lnTo>
                <a:lnTo>
                  <a:pt x="76" y="39"/>
                </a:lnTo>
                <a:lnTo>
                  <a:pt x="103" y="27"/>
                </a:lnTo>
                <a:lnTo>
                  <a:pt x="133" y="21"/>
                </a:lnTo>
                <a:lnTo>
                  <a:pt x="156" y="21"/>
                </a:lnTo>
                <a:lnTo>
                  <a:pt x="174" y="25"/>
                </a:lnTo>
                <a:lnTo>
                  <a:pt x="192" y="13"/>
                </a:lnTo>
                <a:lnTo>
                  <a:pt x="213" y="2"/>
                </a:lnTo>
                <a:lnTo>
                  <a:pt x="237" y="0"/>
                </a:lnTo>
                <a:lnTo>
                  <a:pt x="260" y="2"/>
                </a:lnTo>
                <a:lnTo>
                  <a:pt x="272" y="7"/>
                </a:lnTo>
                <a:lnTo>
                  <a:pt x="280" y="15"/>
                </a:lnTo>
                <a:lnTo>
                  <a:pt x="284" y="25"/>
                </a:lnTo>
                <a:lnTo>
                  <a:pt x="282" y="37"/>
                </a:lnTo>
                <a:lnTo>
                  <a:pt x="280" y="43"/>
                </a:lnTo>
                <a:lnTo>
                  <a:pt x="264" y="58"/>
                </a:lnTo>
                <a:lnTo>
                  <a:pt x="246" y="66"/>
                </a:lnTo>
                <a:lnTo>
                  <a:pt x="244" y="66"/>
                </a:lnTo>
                <a:lnTo>
                  <a:pt x="241" y="66"/>
                </a:lnTo>
                <a:lnTo>
                  <a:pt x="225" y="66"/>
                </a:lnTo>
                <a:lnTo>
                  <a:pt x="231" y="70"/>
                </a:lnTo>
                <a:lnTo>
                  <a:pt x="241" y="80"/>
                </a:lnTo>
                <a:lnTo>
                  <a:pt x="248" y="92"/>
                </a:lnTo>
                <a:lnTo>
                  <a:pt x="252" y="98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FFB48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1" name="Freeform 167"/>
          <p:cNvSpPr>
            <a:spLocks/>
          </p:cNvSpPr>
          <p:nvPr/>
        </p:nvSpPr>
        <p:spPr bwMode="auto">
          <a:xfrm>
            <a:off x="6983414" y="3919540"/>
            <a:ext cx="606425" cy="479425"/>
          </a:xfrm>
          <a:custGeom>
            <a:avLst/>
            <a:gdLst>
              <a:gd name="T0" fmla="*/ 331 w 340"/>
              <a:gd name="T1" fmla="*/ 184 h 302"/>
              <a:gd name="T2" fmla="*/ 340 w 340"/>
              <a:gd name="T3" fmla="*/ 204 h 302"/>
              <a:gd name="T4" fmla="*/ 325 w 340"/>
              <a:gd name="T5" fmla="*/ 221 h 302"/>
              <a:gd name="T6" fmla="*/ 305 w 340"/>
              <a:gd name="T7" fmla="*/ 217 h 302"/>
              <a:gd name="T8" fmla="*/ 225 w 340"/>
              <a:gd name="T9" fmla="*/ 151 h 302"/>
              <a:gd name="T10" fmla="*/ 288 w 340"/>
              <a:gd name="T11" fmla="*/ 231 h 302"/>
              <a:gd name="T12" fmla="*/ 284 w 340"/>
              <a:gd name="T13" fmla="*/ 251 h 302"/>
              <a:gd name="T14" fmla="*/ 264 w 340"/>
              <a:gd name="T15" fmla="*/ 258 h 302"/>
              <a:gd name="T16" fmla="*/ 227 w 340"/>
              <a:gd name="T17" fmla="*/ 231 h 302"/>
              <a:gd name="T18" fmla="*/ 180 w 340"/>
              <a:gd name="T19" fmla="*/ 182 h 302"/>
              <a:gd name="T20" fmla="*/ 168 w 340"/>
              <a:gd name="T21" fmla="*/ 180 h 302"/>
              <a:gd name="T22" fmla="*/ 219 w 340"/>
              <a:gd name="T23" fmla="*/ 247 h 302"/>
              <a:gd name="T24" fmla="*/ 225 w 340"/>
              <a:gd name="T25" fmla="*/ 264 h 302"/>
              <a:gd name="T26" fmla="*/ 213 w 340"/>
              <a:gd name="T27" fmla="*/ 280 h 302"/>
              <a:gd name="T28" fmla="*/ 194 w 340"/>
              <a:gd name="T29" fmla="*/ 276 h 302"/>
              <a:gd name="T30" fmla="*/ 119 w 340"/>
              <a:gd name="T31" fmla="*/ 202 h 302"/>
              <a:gd name="T32" fmla="*/ 109 w 340"/>
              <a:gd name="T33" fmla="*/ 202 h 302"/>
              <a:gd name="T34" fmla="*/ 119 w 340"/>
              <a:gd name="T35" fmla="*/ 280 h 302"/>
              <a:gd name="T36" fmla="*/ 109 w 340"/>
              <a:gd name="T37" fmla="*/ 298 h 302"/>
              <a:gd name="T38" fmla="*/ 86 w 340"/>
              <a:gd name="T39" fmla="*/ 300 h 302"/>
              <a:gd name="T40" fmla="*/ 76 w 340"/>
              <a:gd name="T41" fmla="*/ 290 h 302"/>
              <a:gd name="T42" fmla="*/ 60 w 340"/>
              <a:gd name="T43" fmla="*/ 227 h 302"/>
              <a:gd name="T44" fmla="*/ 35 w 340"/>
              <a:gd name="T45" fmla="*/ 182 h 302"/>
              <a:gd name="T46" fmla="*/ 7 w 340"/>
              <a:gd name="T47" fmla="*/ 153 h 302"/>
              <a:gd name="T48" fmla="*/ 0 w 340"/>
              <a:gd name="T49" fmla="*/ 129 h 302"/>
              <a:gd name="T50" fmla="*/ 29 w 340"/>
              <a:gd name="T51" fmla="*/ 78 h 302"/>
              <a:gd name="T52" fmla="*/ 76 w 340"/>
              <a:gd name="T53" fmla="*/ 39 h 302"/>
              <a:gd name="T54" fmla="*/ 133 w 340"/>
              <a:gd name="T55" fmla="*/ 21 h 302"/>
              <a:gd name="T56" fmla="*/ 174 w 340"/>
              <a:gd name="T57" fmla="*/ 25 h 302"/>
              <a:gd name="T58" fmla="*/ 213 w 340"/>
              <a:gd name="T59" fmla="*/ 2 h 302"/>
              <a:gd name="T60" fmla="*/ 260 w 340"/>
              <a:gd name="T61" fmla="*/ 2 h 302"/>
              <a:gd name="T62" fmla="*/ 280 w 340"/>
              <a:gd name="T63" fmla="*/ 15 h 302"/>
              <a:gd name="T64" fmla="*/ 282 w 340"/>
              <a:gd name="T65" fmla="*/ 37 h 302"/>
              <a:gd name="T66" fmla="*/ 264 w 340"/>
              <a:gd name="T67" fmla="*/ 58 h 302"/>
              <a:gd name="T68" fmla="*/ 244 w 340"/>
              <a:gd name="T69" fmla="*/ 66 h 302"/>
              <a:gd name="T70" fmla="*/ 225 w 340"/>
              <a:gd name="T71" fmla="*/ 66 h 302"/>
              <a:gd name="T72" fmla="*/ 241 w 340"/>
              <a:gd name="T73" fmla="*/ 80 h 3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0"/>
              <a:gd name="T112" fmla="*/ 0 h 302"/>
              <a:gd name="T113" fmla="*/ 340 w 340"/>
              <a:gd name="T114" fmla="*/ 302 h 3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0" h="302">
                <a:moveTo>
                  <a:pt x="252" y="98"/>
                </a:moveTo>
                <a:lnTo>
                  <a:pt x="331" y="184"/>
                </a:lnTo>
                <a:lnTo>
                  <a:pt x="337" y="194"/>
                </a:lnTo>
                <a:lnTo>
                  <a:pt x="340" y="204"/>
                </a:lnTo>
                <a:lnTo>
                  <a:pt x="335" y="215"/>
                </a:lnTo>
                <a:lnTo>
                  <a:pt x="325" y="221"/>
                </a:lnTo>
                <a:lnTo>
                  <a:pt x="315" y="221"/>
                </a:lnTo>
                <a:lnTo>
                  <a:pt x="305" y="217"/>
                </a:lnTo>
                <a:lnTo>
                  <a:pt x="241" y="166"/>
                </a:lnTo>
                <a:lnTo>
                  <a:pt x="225" y="151"/>
                </a:lnTo>
                <a:lnTo>
                  <a:pt x="282" y="223"/>
                </a:lnTo>
                <a:lnTo>
                  <a:pt x="288" y="231"/>
                </a:lnTo>
                <a:lnTo>
                  <a:pt x="288" y="241"/>
                </a:lnTo>
                <a:lnTo>
                  <a:pt x="284" y="251"/>
                </a:lnTo>
                <a:lnTo>
                  <a:pt x="276" y="258"/>
                </a:lnTo>
                <a:lnTo>
                  <a:pt x="264" y="258"/>
                </a:lnTo>
                <a:lnTo>
                  <a:pt x="256" y="253"/>
                </a:lnTo>
                <a:lnTo>
                  <a:pt x="227" y="231"/>
                </a:lnTo>
                <a:lnTo>
                  <a:pt x="203" y="202"/>
                </a:lnTo>
                <a:lnTo>
                  <a:pt x="180" y="182"/>
                </a:lnTo>
                <a:lnTo>
                  <a:pt x="160" y="162"/>
                </a:lnTo>
                <a:lnTo>
                  <a:pt x="168" y="180"/>
                </a:lnTo>
                <a:lnTo>
                  <a:pt x="192" y="213"/>
                </a:lnTo>
                <a:lnTo>
                  <a:pt x="219" y="247"/>
                </a:lnTo>
                <a:lnTo>
                  <a:pt x="225" y="256"/>
                </a:lnTo>
                <a:lnTo>
                  <a:pt x="225" y="264"/>
                </a:lnTo>
                <a:lnTo>
                  <a:pt x="221" y="274"/>
                </a:lnTo>
                <a:lnTo>
                  <a:pt x="213" y="280"/>
                </a:lnTo>
                <a:lnTo>
                  <a:pt x="203" y="280"/>
                </a:lnTo>
                <a:lnTo>
                  <a:pt x="194" y="276"/>
                </a:lnTo>
                <a:lnTo>
                  <a:pt x="192" y="272"/>
                </a:lnTo>
                <a:lnTo>
                  <a:pt x="119" y="202"/>
                </a:lnTo>
                <a:lnTo>
                  <a:pt x="109" y="190"/>
                </a:lnTo>
                <a:lnTo>
                  <a:pt x="109" y="202"/>
                </a:lnTo>
                <a:lnTo>
                  <a:pt x="107" y="219"/>
                </a:lnTo>
                <a:lnTo>
                  <a:pt x="119" y="280"/>
                </a:lnTo>
                <a:lnTo>
                  <a:pt x="117" y="290"/>
                </a:lnTo>
                <a:lnTo>
                  <a:pt x="109" y="298"/>
                </a:lnTo>
                <a:lnTo>
                  <a:pt x="98" y="302"/>
                </a:lnTo>
                <a:lnTo>
                  <a:pt x="86" y="300"/>
                </a:lnTo>
                <a:lnTo>
                  <a:pt x="78" y="294"/>
                </a:lnTo>
                <a:lnTo>
                  <a:pt x="76" y="290"/>
                </a:lnTo>
                <a:lnTo>
                  <a:pt x="74" y="284"/>
                </a:lnTo>
                <a:lnTo>
                  <a:pt x="60" y="227"/>
                </a:lnTo>
                <a:lnTo>
                  <a:pt x="54" y="190"/>
                </a:lnTo>
                <a:lnTo>
                  <a:pt x="35" y="182"/>
                </a:lnTo>
                <a:lnTo>
                  <a:pt x="19" y="170"/>
                </a:lnTo>
                <a:lnTo>
                  <a:pt x="7" y="153"/>
                </a:lnTo>
                <a:lnTo>
                  <a:pt x="2" y="141"/>
                </a:lnTo>
                <a:lnTo>
                  <a:pt x="0" y="129"/>
                </a:lnTo>
                <a:lnTo>
                  <a:pt x="13" y="102"/>
                </a:lnTo>
                <a:lnTo>
                  <a:pt x="29" y="78"/>
                </a:lnTo>
                <a:lnTo>
                  <a:pt x="49" y="55"/>
                </a:lnTo>
                <a:lnTo>
                  <a:pt x="76" y="39"/>
                </a:lnTo>
                <a:lnTo>
                  <a:pt x="103" y="27"/>
                </a:lnTo>
                <a:lnTo>
                  <a:pt x="133" y="21"/>
                </a:lnTo>
                <a:lnTo>
                  <a:pt x="156" y="21"/>
                </a:lnTo>
                <a:lnTo>
                  <a:pt x="174" y="25"/>
                </a:lnTo>
                <a:lnTo>
                  <a:pt x="192" y="13"/>
                </a:lnTo>
                <a:lnTo>
                  <a:pt x="213" y="2"/>
                </a:lnTo>
                <a:lnTo>
                  <a:pt x="237" y="0"/>
                </a:lnTo>
                <a:lnTo>
                  <a:pt x="260" y="2"/>
                </a:lnTo>
                <a:lnTo>
                  <a:pt x="272" y="7"/>
                </a:lnTo>
                <a:lnTo>
                  <a:pt x="280" y="15"/>
                </a:lnTo>
                <a:lnTo>
                  <a:pt x="284" y="25"/>
                </a:lnTo>
                <a:lnTo>
                  <a:pt x="282" y="37"/>
                </a:lnTo>
                <a:lnTo>
                  <a:pt x="280" y="43"/>
                </a:lnTo>
                <a:lnTo>
                  <a:pt x="264" y="58"/>
                </a:lnTo>
                <a:lnTo>
                  <a:pt x="246" y="66"/>
                </a:lnTo>
                <a:lnTo>
                  <a:pt x="244" y="66"/>
                </a:lnTo>
                <a:lnTo>
                  <a:pt x="241" y="66"/>
                </a:lnTo>
                <a:lnTo>
                  <a:pt x="225" y="66"/>
                </a:lnTo>
                <a:lnTo>
                  <a:pt x="231" y="70"/>
                </a:lnTo>
                <a:lnTo>
                  <a:pt x="241" y="80"/>
                </a:lnTo>
                <a:lnTo>
                  <a:pt x="248" y="9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2" name="Line 168"/>
          <p:cNvSpPr>
            <a:spLocks noChangeShapeType="1"/>
          </p:cNvSpPr>
          <p:nvPr/>
        </p:nvSpPr>
        <p:spPr bwMode="auto">
          <a:xfrm>
            <a:off x="7286625" y="4056063"/>
            <a:ext cx="36513" cy="19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3" name="Freeform 169"/>
          <p:cNvSpPr>
            <a:spLocks/>
          </p:cNvSpPr>
          <p:nvPr/>
        </p:nvSpPr>
        <p:spPr bwMode="auto">
          <a:xfrm>
            <a:off x="7334249" y="4081465"/>
            <a:ext cx="50801" cy="77787"/>
          </a:xfrm>
          <a:custGeom>
            <a:avLst/>
            <a:gdLst>
              <a:gd name="T0" fmla="*/ 0 w 28"/>
              <a:gd name="T1" fmla="*/ 0 h 49"/>
              <a:gd name="T2" fmla="*/ 10 w 28"/>
              <a:gd name="T3" fmla="*/ 11 h 49"/>
              <a:gd name="T4" fmla="*/ 18 w 28"/>
              <a:gd name="T5" fmla="*/ 25 h 49"/>
              <a:gd name="T6" fmla="*/ 24 w 28"/>
              <a:gd name="T7" fmla="*/ 35 h 49"/>
              <a:gd name="T8" fmla="*/ 28 w 28"/>
              <a:gd name="T9" fmla="*/ 49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49"/>
              <a:gd name="T17" fmla="*/ 28 w 2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49">
                <a:moveTo>
                  <a:pt x="0" y="0"/>
                </a:moveTo>
                <a:lnTo>
                  <a:pt x="10" y="11"/>
                </a:lnTo>
                <a:lnTo>
                  <a:pt x="18" y="25"/>
                </a:lnTo>
                <a:lnTo>
                  <a:pt x="24" y="35"/>
                </a:lnTo>
                <a:lnTo>
                  <a:pt x="28" y="4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4" name="Freeform 170"/>
          <p:cNvSpPr>
            <a:spLocks/>
          </p:cNvSpPr>
          <p:nvPr/>
        </p:nvSpPr>
        <p:spPr bwMode="auto">
          <a:xfrm>
            <a:off x="7143750" y="4156077"/>
            <a:ext cx="33338" cy="111125"/>
          </a:xfrm>
          <a:custGeom>
            <a:avLst/>
            <a:gdLst>
              <a:gd name="T0" fmla="*/ 0 w 19"/>
              <a:gd name="T1" fmla="*/ 0 h 70"/>
              <a:gd name="T2" fmla="*/ 13 w 19"/>
              <a:gd name="T3" fmla="*/ 17 h 70"/>
              <a:gd name="T4" fmla="*/ 19 w 19"/>
              <a:gd name="T5" fmla="*/ 35 h 70"/>
              <a:gd name="T6" fmla="*/ 19 w 19"/>
              <a:gd name="T7" fmla="*/ 53 h 70"/>
              <a:gd name="T8" fmla="*/ 17 w 19"/>
              <a:gd name="T9" fmla="*/ 7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0"/>
              <a:gd name="T17" fmla="*/ 19 w 19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0">
                <a:moveTo>
                  <a:pt x="0" y="0"/>
                </a:moveTo>
                <a:lnTo>
                  <a:pt x="13" y="17"/>
                </a:lnTo>
                <a:lnTo>
                  <a:pt x="19" y="35"/>
                </a:lnTo>
                <a:lnTo>
                  <a:pt x="19" y="53"/>
                </a:lnTo>
                <a:lnTo>
                  <a:pt x="17" y="7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5" name="Freeform 171"/>
          <p:cNvSpPr>
            <a:spLocks/>
          </p:cNvSpPr>
          <p:nvPr/>
        </p:nvSpPr>
        <p:spPr bwMode="auto">
          <a:xfrm>
            <a:off x="7185026" y="4092575"/>
            <a:ext cx="101600" cy="115888"/>
          </a:xfrm>
          <a:custGeom>
            <a:avLst/>
            <a:gdLst>
              <a:gd name="T0" fmla="*/ 0 w 57"/>
              <a:gd name="T1" fmla="*/ 0 h 73"/>
              <a:gd name="T2" fmla="*/ 37 w 57"/>
              <a:gd name="T3" fmla="*/ 34 h 73"/>
              <a:gd name="T4" fmla="*/ 57 w 57"/>
              <a:gd name="T5" fmla="*/ 73 h 73"/>
              <a:gd name="T6" fmla="*/ 0 60000 65536"/>
              <a:gd name="T7" fmla="*/ 0 60000 65536"/>
              <a:gd name="T8" fmla="*/ 0 60000 65536"/>
              <a:gd name="T9" fmla="*/ 0 w 57"/>
              <a:gd name="T10" fmla="*/ 0 h 73"/>
              <a:gd name="T11" fmla="*/ 57 w 57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73">
                <a:moveTo>
                  <a:pt x="0" y="0"/>
                </a:moveTo>
                <a:lnTo>
                  <a:pt x="37" y="34"/>
                </a:lnTo>
                <a:lnTo>
                  <a:pt x="57" y="7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6" name="Freeform 172"/>
          <p:cNvSpPr>
            <a:spLocks/>
          </p:cNvSpPr>
          <p:nvPr/>
        </p:nvSpPr>
        <p:spPr bwMode="auto">
          <a:xfrm>
            <a:off x="7734300" y="4406902"/>
            <a:ext cx="103188" cy="66675"/>
          </a:xfrm>
          <a:custGeom>
            <a:avLst/>
            <a:gdLst>
              <a:gd name="T0" fmla="*/ 57 w 57"/>
              <a:gd name="T1" fmla="*/ 22 h 42"/>
              <a:gd name="T2" fmla="*/ 55 w 57"/>
              <a:gd name="T3" fmla="*/ 12 h 42"/>
              <a:gd name="T4" fmla="*/ 47 w 57"/>
              <a:gd name="T5" fmla="*/ 6 h 42"/>
              <a:gd name="T6" fmla="*/ 35 w 57"/>
              <a:gd name="T7" fmla="*/ 0 h 42"/>
              <a:gd name="T8" fmla="*/ 25 w 57"/>
              <a:gd name="T9" fmla="*/ 0 h 42"/>
              <a:gd name="T10" fmla="*/ 12 w 57"/>
              <a:gd name="T11" fmla="*/ 4 h 42"/>
              <a:gd name="T12" fmla="*/ 4 w 57"/>
              <a:gd name="T13" fmla="*/ 12 h 42"/>
              <a:gd name="T14" fmla="*/ 0 w 57"/>
              <a:gd name="T15" fmla="*/ 20 h 42"/>
              <a:gd name="T16" fmla="*/ 4 w 57"/>
              <a:gd name="T17" fmla="*/ 30 h 42"/>
              <a:gd name="T18" fmla="*/ 10 w 57"/>
              <a:gd name="T19" fmla="*/ 36 h 42"/>
              <a:gd name="T20" fmla="*/ 21 w 57"/>
              <a:gd name="T21" fmla="*/ 42 h 42"/>
              <a:gd name="T22" fmla="*/ 33 w 57"/>
              <a:gd name="T23" fmla="*/ 42 h 42"/>
              <a:gd name="T24" fmla="*/ 45 w 57"/>
              <a:gd name="T25" fmla="*/ 38 h 42"/>
              <a:gd name="T26" fmla="*/ 53 w 57"/>
              <a:gd name="T27" fmla="*/ 32 h 42"/>
              <a:gd name="T28" fmla="*/ 57 w 57"/>
              <a:gd name="T29" fmla="*/ 22 h 42"/>
              <a:gd name="T30" fmla="*/ 57 w 57"/>
              <a:gd name="T31" fmla="*/ 22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"/>
              <a:gd name="T49" fmla="*/ 0 h 42"/>
              <a:gd name="T50" fmla="*/ 57 w 57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" h="42">
                <a:moveTo>
                  <a:pt x="57" y="22"/>
                </a:moveTo>
                <a:lnTo>
                  <a:pt x="55" y="12"/>
                </a:lnTo>
                <a:lnTo>
                  <a:pt x="47" y="6"/>
                </a:lnTo>
                <a:lnTo>
                  <a:pt x="35" y="0"/>
                </a:lnTo>
                <a:lnTo>
                  <a:pt x="25" y="0"/>
                </a:lnTo>
                <a:lnTo>
                  <a:pt x="12" y="4"/>
                </a:lnTo>
                <a:lnTo>
                  <a:pt x="4" y="12"/>
                </a:lnTo>
                <a:lnTo>
                  <a:pt x="0" y="20"/>
                </a:lnTo>
                <a:lnTo>
                  <a:pt x="4" y="30"/>
                </a:lnTo>
                <a:lnTo>
                  <a:pt x="10" y="36"/>
                </a:lnTo>
                <a:lnTo>
                  <a:pt x="21" y="42"/>
                </a:lnTo>
                <a:lnTo>
                  <a:pt x="33" y="42"/>
                </a:lnTo>
                <a:lnTo>
                  <a:pt x="45" y="38"/>
                </a:lnTo>
                <a:lnTo>
                  <a:pt x="53" y="32"/>
                </a:lnTo>
                <a:lnTo>
                  <a:pt x="57" y="22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7" name="Freeform 173"/>
          <p:cNvSpPr>
            <a:spLocks/>
          </p:cNvSpPr>
          <p:nvPr/>
        </p:nvSpPr>
        <p:spPr bwMode="auto">
          <a:xfrm>
            <a:off x="7797801" y="4224338"/>
            <a:ext cx="73025" cy="55562"/>
          </a:xfrm>
          <a:custGeom>
            <a:avLst/>
            <a:gdLst>
              <a:gd name="T0" fmla="*/ 41 w 41"/>
              <a:gd name="T1" fmla="*/ 17 h 35"/>
              <a:gd name="T2" fmla="*/ 39 w 41"/>
              <a:gd name="T3" fmla="*/ 8 h 35"/>
              <a:gd name="T4" fmla="*/ 31 w 41"/>
              <a:gd name="T5" fmla="*/ 2 h 35"/>
              <a:gd name="T6" fmla="*/ 20 w 41"/>
              <a:gd name="T7" fmla="*/ 0 h 35"/>
              <a:gd name="T8" fmla="*/ 10 w 41"/>
              <a:gd name="T9" fmla="*/ 2 h 35"/>
              <a:gd name="T10" fmla="*/ 2 w 41"/>
              <a:gd name="T11" fmla="*/ 8 h 35"/>
              <a:gd name="T12" fmla="*/ 0 w 41"/>
              <a:gd name="T13" fmla="*/ 17 h 35"/>
              <a:gd name="T14" fmla="*/ 2 w 41"/>
              <a:gd name="T15" fmla="*/ 25 h 35"/>
              <a:gd name="T16" fmla="*/ 10 w 41"/>
              <a:gd name="T17" fmla="*/ 31 h 35"/>
              <a:gd name="T18" fmla="*/ 20 w 41"/>
              <a:gd name="T19" fmla="*/ 35 h 35"/>
              <a:gd name="T20" fmla="*/ 31 w 41"/>
              <a:gd name="T21" fmla="*/ 33 h 35"/>
              <a:gd name="T22" fmla="*/ 39 w 41"/>
              <a:gd name="T23" fmla="*/ 27 h 35"/>
              <a:gd name="T24" fmla="*/ 41 w 41"/>
              <a:gd name="T25" fmla="*/ 19 h 35"/>
              <a:gd name="T26" fmla="*/ 41 w 41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7"/>
                </a:moveTo>
                <a:lnTo>
                  <a:pt x="39" y="8"/>
                </a:lnTo>
                <a:lnTo>
                  <a:pt x="31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1" y="19"/>
                </a:lnTo>
                <a:lnTo>
                  <a:pt x="41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8" name="Freeform 174"/>
          <p:cNvSpPr>
            <a:spLocks/>
          </p:cNvSpPr>
          <p:nvPr/>
        </p:nvSpPr>
        <p:spPr bwMode="auto">
          <a:xfrm>
            <a:off x="7797801" y="4224338"/>
            <a:ext cx="73025" cy="55562"/>
          </a:xfrm>
          <a:custGeom>
            <a:avLst/>
            <a:gdLst>
              <a:gd name="T0" fmla="*/ 41 w 41"/>
              <a:gd name="T1" fmla="*/ 17 h 35"/>
              <a:gd name="T2" fmla="*/ 39 w 41"/>
              <a:gd name="T3" fmla="*/ 8 h 35"/>
              <a:gd name="T4" fmla="*/ 31 w 41"/>
              <a:gd name="T5" fmla="*/ 2 h 35"/>
              <a:gd name="T6" fmla="*/ 20 w 41"/>
              <a:gd name="T7" fmla="*/ 0 h 35"/>
              <a:gd name="T8" fmla="*/ 10 w 41"/>
              <a:gd name="T9" fmla="*/ 2 h 35"/>
              <a:gd name="T10" fmla="*/ 2 w 41"/>
              <a:gd name="T11" fmla="*/ 8 h 35"/>
              <a:gd name="T12" fmla="*/ 0 w 41"/>
              <a:gd name="T13" fmla="*/ 17 h 35"/>
              <a:gd name="T14" fmla="*/ 2 w 41"/>
              <a:gd name="T15" fmla="*/ 25 h 35"/>
              <a:gd name="T16" fmla="*/ 10 w 41"/>
              <a:gd name="T17" fmla="*/ 31 h 35"/>
              <a:gd name="T18" fmla="*/ 20 w 41"/>
              <a:gd name="T19" fmla="*/ 35 h 35"/>
              <a:gd name="T20" fmla="*/ 31 w 41"/>
              <a:gd name="T21" fmla="*/ 33 h 35"/>
              <a:gd name="T22" fmla="*/ 39 w 41"/>
              <a:gd name="T23" fmla="*/ 27 h 35"/>
              <a:gd name="T24" fmla="*/ 41 w 41"/>
              <a:gd name="T25" fmla="*/ 19 h 35"/>
              <a:gd name="T26" fmla="*/ 41 w 41"/>
              <a:gd name="T27" fmla="*/ 1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5"/>
              <a:gd name="T44" fmla="*/ 41 w 41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5">
                <a:moveTo>
                  <a:pt x="41" y="17"/>
                </a:moveTo>
                <a:lnTo>
                  <a:pt x="39" y="8"/>
                </a:lnTo>
                <a:lnTo>
                  <a:pt x="31" y="2"/>
                </a:lnTo>
                <a:lnTo>
                  <a:pt x="20" y="0"/>
                </a:lnTo>
                <a:lnTo>
                  <a:pt x="10" y="2"/>
                </a:lnTo>
                <a:lnTo>
                  <a:pt x="2" y="8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0" y="35"/>
                </a:lnTo>
                <a:lnTo>
                  <a:pt x="31" y="33"/>
                </a:lnTo>
                <a:lnTo>
                  <a:pt x="39" y="27"/>
                </a:lnTo>
                <a:lnTo>
                  <a:pt x="41" y="19"/>
                </a:lnTo>
                <a:lnTo>
                  <a:pt x="41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59" name="Freeform 175"/>
          <p:cNvSpPr>
            <a:spLocks/>
          </p:cNvSpPr>
          <p:nvPr/>
        </p:nvSpPr>
        <p:spPr bwMode="auto">
          <a:xfrm>
            <a:off x="7745414" y="4398963"/>
            <a:ext cx="238125" cy="158750"/>
          </a:xfrm>
          <a:custGeom>
            <a:avLst/>
            <a:gdLst>
              <a:gd name="T0" fmla="*/ 29 w 133"/>
              <a:gd name="T1" fmla="*/ 5 h 100"/>
              <a:gd name="T2" fmla="*/ 0 w 133"/>
              <a:gd name="T3" fmla="*/ 39 h 100"/>
              <a:gd name="T4" fmla="*/ 0 w 133"/>
              <a:gd name="T5" fmla="*/ 45 h 100"/>
              <a:gd name="T6" fmla="*/ 2 w 133"/>
              <a:gd name="T7" fmla="*/ 49 h 100"/>
              <a:gd name="T8" fmla="*/ 4 w 133"/>
              <a:gd name="T9" fmla="*/ 51 h 100"/>
              <a:gd name="T10" fmla="*/ 15 w 133"/>
              <a:gd name="T11" fmla="*/ 56 h 100"/>
              <a:gd name="T12" fmla="*/ 27 w 133"/>
              <a:gd name="T13" fmla="*/ 58 h 100"/>
              <a:gd name="T14" fmla="*/ 29 w 133"/>
              <a:gd name="T15" fmla="*/ 58 h 100"/>
              <a:gd name="T16" fmla="*/ 35 w 133"/>
              <a:gd name="T17" fmla="*/ 64 h 100"/>
              <a:gd name="T18" fmla="*/ 37 w 133"/>
              <a:gd name="T19" fmla="*/ 66 h 100"/>
              <a:gd name="T20" fmla="*/ 41 w 133"/>
              <a:gd name="T21" fmla="*/ 76 h 100"/>
              <a:gd name="T22" fmla="*/ 43 w 133"/>
              <a:gd name="T23" fmla="*/ 84 h 100"/>
              <a:gd name="T24" fmla="*/ 45 w 133"/>
              <a:gd name="T25" fmla="*/ 100 h 100"/>
              <a:gd name="T26" fmla="*/ 53 w 133"/>
              <a:gd name="T27" fmla="*/ 96 h 100"/>
              <a:gd name="T28" fmla="*/ 60 w 133"/>
              <a:gd name="T29" fmla="*/ 92 h 100"/>
              <a:gd name="T30" fmla="*/ 64 w 133"/>
              <a:gd name="T31" fmla="*/ 88 h 100"/>
              <a:gd name="T32" fmla="*/ 66 w 133"/>
              <a:gd name="T33" fmla="*/ 82 h 100"/>
              <a:gd name="T34" fmla="*/ 68 w 133"/>
              <a:gd name="T35" fmla="*/ 74 h 100"/>
              <a:gd name="T36" fmla="*/ 72 w 133"/>
              <a:gd name="T37" fmla="*/ 78 h 100"/>
              <a:gd name="T38" fmla="*/ 78 w 133"/>
              <a:gd name="T39" fmla="*/ 82 h 100"/>
              <a:gd name="T40" fmla="*/ 88 w 133"/>
              <a:gd name="T41" fmla="*/ 86 h 100"/>
              <a:gd name="T42" fmla="*/ 98 w 133"/>
              <a:gd name="T43" fmla="*/ 88 h 100"/>
              <a:gd name="T44" fmla="*/ 98 w 133"/>
              <a:gd name="T45" fmla="*/ 82 h 100"/>
              <a:gd name="T46" fmla="*/ 98 w 133"/>
              <a:gd name="T47" fmla="*/ 76 h 100"/>
              <a:gd name="T48" fmla="*/ 102 w 133"/>
              <a:gd name="T49" fmla="*/ 80 h 100"/>
              <a:gd name="T50" fmla="*/ 109 w 133"/>
              <a:gd name="T51" fmla="*/ 80 h 100"/>
              <a:gd name="T52" fmla="*/ 115 w 133"/>
              <a:gd name="T53" fmla="*/ 82 h 100"/>
              <a:gd name="T54" fmla="*/ 119 w 133"/>
              <a:gd name="T55" fmla="*/ 82 h 100"/>
              <a:gd name="T56" fmla="*/ 119 w 133"/>
              <a:gd name="T57" fmla="*/ 78 h 100"/>
              <a:gd name="T58" fmla="*/ 117 w 133"/>
              <a:gd name="T59" fmla="*/ 74 h 100"/>
              <a:gd name="T60" fmla="*/ 115 w 133"/>
              <a:gd name="T61" fmla="*/ 68 h 100"/>
              <a:gd name="T62" fmla="*/ 111 w 133"/>
              <a:gd name="T63" fmla="*/ 64 h 100"/>
              <a:gd name="T64" fmla="*/ 117 w 133"/>
              <a:gd name="T65" fmla="*/ 62 h 100"/>
              <a:gd name="T66" fmla="*/ 123 w 133"/>
              <a:gd name="T67" fmla="*/ 60 h 100"/>
              <a:gd name="T68" fmla="*/ 129 w 133"/>
              <a:gd name="T69" fmla="*/ 60 h 100"/>
              <a:gd name="T70" fmla="*/ 133 w 133"/>
              <a:gd name="T71" fmla="*/ 60 h 100"/>
              <a:gd name="T72" fmla="*/ 129 w 133"/>
              <a:gd name="T73" fmla="*/ 49 h 100"/>
              <a:gd name="T74" fmla="*/ 86 w 133"/>
              <a:gd name="T75" fmla="*/ 19 h 100"/>
              <a:gd name="T76" fmla="*/ 70 w 133"/>
              <a:gd name="T77" fmla="*/ 13 h 100"/>
              <a:gd name="T78" fmla="*/ 45 w 133"/>
              <a:gd name="T79" fmla="*/ 0 h 100"/>
              <a:gd name="T80" fmla="*/ 41 w 133"/>
              <a:gd name="T81" fmla="*/ 0 h 100"/>
              <a:gd name="T82" fmla="*/ 37 w 133"/>
              <a:gd name="T83" fmla="*/ 0 h 100"/>
              <a:gd name="T84" fmla="*/ 29 w 133"/>
              <a:gd name="T85" fmla="*/ 5 h 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00"/>
              <a:gd name="T131" fmla="*/ 133 w 133"/>
              <a:gd name="T132" fmla="*/ 100 h 1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00">
                <a:moveTo>
                  <a:pt x="29" y="5"/>
                </a:moveTo>
                <a:lnTo>
                  <a:pt x="0" y="39"/>
                </a:lnTo>
                <a:lnTo>
                  <a:pt x="0" y="45"/>
                </a:lnTo>
                <a:lnTo>
                  <a:pt x="2" y="49"/>
                </a:lnTo>
                <a:lnTo>
                  <a:pt x="4" y="51"/>
                </a:lnTo>
                <a:lnTo>
                  <a:pt x="15" y="56"/>
                </a:lnTo>
                <a:lnTo>
                  <a:pt x="27" y="58"/>
                </a:lnTo>
                <a:lnTo>
                  <a:pt x="29" y="58"/>
                </a:lnTo>
                <a:lnTo>
                  <a:pt x="35" y="64"/>
                </a:lnTo>
                <a:lnTo>
                  <a:pt x="37" y="66"/>
                </a:lnTo>
                <a:lnTo>
                  <a:pt x="41" y="76"/>
                </a:lnTo>
                <a:lnTo>
                  <a:pt x="43" y="84"/>
                </a:lnTo>
                <a:lnTo>
                  <a:pt x="45" y="100"/>
                </a:lnTo>
                <a:lnTo>
                  <a:pt x="53" y="96"/>
                </a:lnTo>
                <a:lnTo>
                  <a:pt x="60" y="92"/>
                </a:lnTo>
                <a:lnTo>
                  <a:pt x="64" y="88"/>
                </a:lnTo>
                <a:lnTo>
                  <a:pt x="66" y="82"/>
                </a:lnTo>
                <a:lnTo>
                  <a:pt x="68" y="74"/>
                </a:lnTo>
                <a:lnTo>
                  <a:pt x="72" y="78"/>
                </a:lnTo>
                <a:lnTo>
                  <a:pt x="78" y="82"/>
                </a:lnTo>
                <a:lnTo>
                  <a:pt x="88" y="86"/>
                </a:lnTo>
                <a:lnTo>
                  <a:pt x="98" y="88"/>
                </a:lnTo>
                <a:lnTo>
                  <a:pt x="98" y="82"/>
                </a:lnTo>
                <a:lnTo>
                  <a:pt x="98" y="76"/>
                </a:lnTo>
                <a:lnTo>
                  <a:pt x="102" y="80"/>
                </a:lnTo>
                <a:lnTo>
                  <a:pt x="109" y="80"/>
                </a:lnTo>
                <a:lnTo>
                  <a:pt x="115" y="82"/>
                </a:lnTo>
                <a:lnTo>
                  <a:pt x="119" y="82"/>
                </a:lnTo>
                <a:lnTo>
                  <a:pt x="119" y="78"/>
                </a:lnTo>
                <a:lnTo>
                  <a:pt x="117" y="74"/>
                </a:lnTo>
                <a:lnTo>
                  <a:pt x="115" y="68"/>
                </a:lnTo>
                <a:lnTo>
                  <a:pt x="111" y="64"/>
                </a:lnTo>
                <a:lnTo>
                  <a:pt x="117" y="62"/>
                </a:lnTo>
                <a:lnTo>
                  <a:pt x="123" y="60"/>
                </a:lnTo>
                <a:lnTo>
                  <a:pt x="129" y="60"/>
                </a:lnTo>
                <a:lnTo>
                  <a:pt x="133" y="60"/>
                </a:lnTo>
                <a:lnTo>
                  <a:pt x="129" y="49"/>
                </a:lnTo>
                <a:lnTo>
                  <a:pt x="86" y="19"/>
                </a:lnTo>
                <a:lnTo>
                  <a:pt x="70" y="13"/>
                </a:lnTo>
                <a:lnTo>
                  <a:pt x="45" y="0"/>
                </a:lnTo>
                <a:lnTo>
                  <a:pt x="41" y="0"/>
                </a:lnTo>
                <a:lnTo>
                  <a:pt x="37" y="0"/>
                </a:lnTo>
                <a:lnTo>
                  <a:pt x="29" y="5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0" name="Freeform 176"/>
          <p:cNvSpPr>
            <a:spLocks/>
          </p:cNvSpPr>
          <p:nvPr/>
        </p:nvSpPr>
        <p:spPr bwMode="auto">
          <a:xfrm>
            <a:off x="7688263" y="4379915"/>
            <a:ext cx="84137" cy="52387"/>
          </a:xfrm>
          <a:custGeom>
            <a:avLst/>
            <a:gdLst>
              <a:gd name="T0" fmla="*/ 47 w 47"/>
              <a:gd name="T1" fmla="*/ 17 h 33"/>
              <a:gd name="T2" fmla="*/ 43 w 47"/>
              <a:gd name="T3" fmla="*/ 8 h 33"/>
              <a:gd name="T4" fmla="*/ 34 w 47"/>
              <a:gd name="T5" fmla="*/ 0 h 33"/>
              <a:gd name="T6" fmla="*/ 24 w 47"/>
              <a:gd name="T7" fmla="*/ 0 h 33"/>
              <a:gd name="T8" fmla="*/ 12 w 47"/>
              <a:gd name="T9" fmla="*/ 0 h 33"/>
              <a:gd name="T10" fmla="*/ 4 w 47"/>
              <a:gd name="T11" fmla="*/ 6 h 33"/>
              <a:gd name="T12" fmla="*/ 0 w 47"/>
              <a:gd name="T13" fmla="*/ 17 h 33"/>
              <a:gd name="T14" fmla="*/ 2 w 47"/>
              <a:gd name="T15" fmla="*/ 25 h 33"/>
              <a:gd name="T16" fmla="*/ 10 w 47"/>
              <a:gd name="T17" fmla="*/ 31 h 33"/>
              <a:gd name="T18" fmla="*/ 22 w 47"/>
              <a:gd name="T19" fmla="*/ 33 h 33"/>
              <a:gd name="T20" fmla="*/ 34 w 47"/>
              <a:gd name="T21" fmla="*/ 31 h 33"/>
              <a:gd name="T22" fmla="*/ 43 w 47"/>
              <a:gd name="T23" fmla="*/ 25 h 33"/>
              <a:gd name="T24" fmla="*/ 47 w 47"/>
              <a:gd name="T25" fmla="*/ 17 h 33"/>
              <a:gd name="T26" fmla="*/ 47 w 47"/>
              <a:gd name="T27" fmla="*/ 1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3"/>
              <a:gd name="T44" fmla="*/ 47 w 47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3">
                <a:moveTo>
                  <a:pt x="47" y="17"/>
                </a:moveTo>
                <a:lnTo>
                  <a:pt x="43" y="8"/>
                </a:lnTo>
                <a:lnTo>
                  <a:pt x="34" y="0"/>
                </a:lnTo>
                <a:lnTo>
                  <a:pt x="24" y="0"/>
                </a:lnTo>
                <a:lnTo>
                  <a:pt x="12" y="0"/>
                </a:lnTo>
                <a:lnTo>
                  <a:pt x="4" y="6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2" y="33"/>
                </a:lnTo>
                <a:lnTo>
                  <a:pt x="34" y="31"/>
                </a:lnTo>
                <a:lnTo>
                  <a:pt x="43" y="25"/>
                </a:lnTo>
                <a:lnTo>
                  <a:pt x="47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1" name="Freeform 177"/>
          <p:cNvSpPr>
            <a:spLocks/>
          </p:cNvSpPr>
          <p:nvPr/>
        </p:nvSpPr>
        <p:spPr bwMode="auto">
          <a:xfrm>
            <a:off x="7688263" y="4379915"/>
            <a:ext cx="84137" cy="52387"/>
          </a:xfrm>
          <a:custGeom>
            <a:avLst/>
            <a:gdLst>
              <a:gd name="T0" fmla="*/ 47 w 47"/>
              <a:gd name="T1" fmla="*/ 17 h 33"/>
              <a:gd name="T2" fmla="*/ 43 w 47"/>
              <a:gd name="T3" fmla="*/ 8 h 33"/>
              <a:gd name="T4" fmla="*/ 34 w 47"/>
              <a:gd name="T5" fmla="*/ 0 h 33"/>
              <a:gd name="T6" fmla="*/ 24 w 47"/>
              <a:gd name="T7" fmla="*/ 0 h 33"/>
              <a:gd name="T8" fmla="*/ 12 w 47"/>
              <a:gd name="T9" fmla="*/ 0 h 33"/>
              <a:gd name="T10" fmla="*/ 4 w 47"/>
              <a:gd name="T11" fmla="*/ 6 h 33"/>
              <a:gd name="T12" fmla="*/ 0 w 47"/>
              <a:gd name="T13" fmla="*/ 17 h 33"/>
              <a:gd name="T14" fmla="*/ 2 w 47"/>
              <a:gd name="T15" fmla="*/ 25 h 33"/>
              <a:gd name="T16" fmla="*/ 10 w 47"/>
              <a:gd name="T17" fmla="*/ 31 h 33"/>
              <a:gd name="T18" fmla="*/ 22 w 47"/>
              <a:gd name="T19" fmla="*/ 33 h 33"/>
              <a:gd name="T20" fmla="*/ 34 w 47"/>
              <a:gd name="T21" fmla="*/ 31 h 33"/>
              <a:gd name="T22" fmla="*/ 43 w 47"/>
              <a:gd name="T23" fmla="*/ 25 h 33"/>
              <a:gd name="T24" fmla="*/ 47 w 47"/>
              <a:gd name="T25" fmla="*/ 17 h 33"/>
              <a:gd name="T26" fmla="*/ 47 w 47"/>
              <a:gd name="T27" fmla="*/ 1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3"/>
              <a:gd name="T44" fmla="*/ 47 w 47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3">
                <a:moveTo>
                  <a:pt x="47" y="17"/>
                </a:moveTo>
                <a:lnTo>
                  <a:pt x="43" y="8"/>
                </a:lnTo>
                <a:lnTo>
                  <a:pt x="34" y="0"/>
                </a:lnTo>
                <a:lnTo>
                  <a:pt x="24" y="0"/>
                </a:lnTo>
                <a:lnTo>
                  <a:pt x="12" y="0"/>
                </a:lnTo>
                <a:lnTo>
                  <a:pt x="4" y="6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2" y="33"/>
                </a:lnTo>
                <a:lnTo>
                  <a:pt x="34" y="31"/>
                </a:lnTo>
                <a:lnTo>
                  <a:pt x="43" y="25"/>
                </a:lnTo>
                <a:lnTo>
                  <a:pt x="47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2" name="Freeform 178"/>
          <p:cNvSpPr>
            <a:spLocks/>
          </p:cNvSpPr>
          <p:nvPr/>
        </p:nvSpPr>
        <p:spPr bwMode="auto">
          <a:xfrm>
            <a:off x="7646988" y="4338638"/>
            <a:ext cx="84137" cy="50800"/>
          </a:xfrm>
          <a:custGeom>
            <a:avLst/>
            <a:gdLst>
              <a:gd name="T0" fmla="*/ 47 w 47"/>
              <a:gd name="T1" fmla="*/ 16 h 32"/>
              <a:gd name="T2" fmla="*/ 43 w 47"/>
              <a:gd name="T3" fmla="*/ 8 h 32"/>
              <a:gd name="T4" fmla="*/ 35 w 47"/>
              <a:gd name="T5" fmla="*/ 2 h 32"/>
              <a:gd name="T6" fmla="*/ 23 w 47"/>
              <a:gd name="T7" fmla="*/ 0 h 32"/>
              <a:gd name="T8" fmla="*/ 12 w 47"/>
              <a:gd name="T9" fmla="*/ 2 h 32"/>
              <a:gd name="T10" fmla="*/ 4 w 47"/>
              <a:gd name="T11" fmla="*/ 8 h 32"/>
              <a:gd name="T12" fmla="*/ 0 w 47"/>
              <a:gd name="T13" fmla="*/ 16 h 32"/>
              <a:gd name="T14" fmla="*/ 2 w 47"/>
              <a:gd name="T15" fmla="*/ 24 h 32"/>
              <a:gd name="T16" fmla="*/ 10 w 47"/>
              <a:gd name="T17" fmla="*/ 30 h 32"/>
              <a:gd name="T18" fmla="*/ 23 w 47"/>
              <a:gd name="T19" fmla="*/ 32 h 32"/>
              <a:gd name="T20" fmla="*/ 33 w 47"/>
              <a:gd name="T21" fmla="*/ 30 h 32"/>
              <a:gd name="T22" fmla="*/ 43 w 47"/>
              <a:gd name="T23" fmla="*/ 24 h 32"/>
              <a:gd name="T24" fmla="*/ 47 w 47"/>
              <a:gd name="T25" fmla="*/ 16 h 32"/>
              <a:gd name="T26" fmla="*/ 47 w 47"/>
              <a:gd name="T27" fmla="*/ 16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2"/>
              <a:gd name="T44" fmla="*/ 47 w 47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2">
                <a:moveTo>
                  <a:pt x="47" y="16"/>
                </a:moveTo>
                <a:lnTo>
                  <a:pt x="43" y="8"/>
                </a:lnTo>
                <a:lnTo>
                  <a:pt x="35" y="2"/>
                </a:lnTo>
                <a:lnTo>
                  <a:pt x="23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2" y="24"/>
                </a:lnTo>
                <a:lnTo>
                  <a:pt x="10" y="30"/>
                </a:lnTo>
                <a:lnTo>
                  <a:pt x="23" y="32"/>
                </a:lnTo>
                <a:lnTo>
                  <a:pt x="33" y="30"/>
                </a:lnTo>
                <a:lnTo>
                  <a:pt x="43" y="24"/>
                </a:lnTo>
                <a:lnTo>
                  <a:pt x="47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3" name="Freeform 179"/>
          <p:cNvSpPr>
            <a:spLocks/>
          </p:cNvSpPr>
          <p:nvPr/>
        </p:nvSpPr>
        <p:spPr bwMode="auto">
          <a:xfrm>
            <a:off x="7646988" y="4338638"/>
            <a:ext cx="84137" cy="50800"/>
          </a:xfrm>
          <a:custGeom>
            <a:avLst/>
            <a:gdLst>
              <a:gd name="T0" fmla="*/ 47 w 47"/>
              <a:gd name="T1" fmla="*/ 16 h 32"/>
              <a:gd name="T2" fmla="*/ 43 w 47"/>
              <a:gd name="T3" fmla="*/ 8 h 32"/>
              <a:gd name="T4" fmla="*/ 35 w 47"/>
              <a:gd name="T5" fmla="*/ 2 h 32"/>
              <a:gd name="T6" fmla="*/ 23 w 47"/>
              <a:gd name="T7" fmla="*/ 0 h 32"/>
              <a:gd name="T8" fmla="*/ 12 w 47"/>
              <a:gd name="T9" fmla="*/ 2 h 32"/>
              <a:gd name="T10" fmla="*/ 4 w 47"/>
              <a:gd name="T11" fmla="*/ 8 h 32"/>
              <a:gd name="T12" fmla="*/ 0 w 47"/>
              <a:gd name="T13" fmla="*/ 16 h 32"/>
              <a:gd name="T14" fmla="*/ 2 w 47"/>
              <a:gd name="T15" fmla="*/ 24 h 32"/>
              <a:gd name="T16" fmla="*/ 10 w 47"/>
              <a:gd name="T17" fmla="*/ 30 h 32"/>
              <a:gd name="T18" fmla="*/ 23 w 47"/>
              <a:gd name="T19" fmla="*/ 32 h 32"/>
              <a:gd name="T20" fmla="*/ 33 w 47"/>
              <a:gd name="T21" fmla="*/ 30 h 32"/>
              <a:gd name="T22" fmla="*/ 43 w 47"/>
              <a:gd name="T23" fmla="*/ 24 h 32"/>
              <a:gd name="T24" fmla="*/ 47 w 47"/>
              <a:gd name="T25" fmla="*/ 16 h 32"/>
              <a:gd name="T26" fmla="*/ 47 w 47"/>
              <a:gd name="T27" fmla="*/ 16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2"/>
              <a:gd name="T44" fmla="*/ 47 w 47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2">
                <a:moveTo>
                  <a:pt x="47" y="16"/>
                </a:moveTo>
                <a:lnTo>
                  <a:pt x="43" y="8"/>
                </a:lnTo>
                <a:lnTo>
                  <a:pt x="35" y="2"/>
                </a:lnTo>
                <a:lnTo>
                  <a:pt x="23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2" y="24"/>
                </a:lnTo>
                <a:lnTo>
                  <a:pt x="10" y="30"/>
                </a:lnTo>
                <a:lnTo>
                  <a:pt x="23" y="32"/>
                </a:lnTo>
                <a:lnTo>
                  <a:pt x="33" y="30"/>
                </a:lnTo>
                <a:lnTo>
                  <a:pt x="43" y="24"/>
                </a:lnTo>
                <a:lnTo>
                  <a:pt x="47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4" name="Freeform 180"/>
          <p:cNvSpPr>
            <a:spLocks/>
          </p:cNvSpPr>
          <p:nvPr/>
        </p:nvSpPr>
        <p:spPr bwMode="auto">
          <a:xfrm>
            <a:off x="7623175" y="4292602"/>
            <a:ext cx="82550" cy="55563"/>
          </a:xfrm>
          <a:custGeom>
            <a:avLst/>
            <a:gdLst>
              <a:gd name="T0" fmla="*/ 47 w 47"/>
              <a:gd name="T1" fmla="*/ 16 h 35"/>
              <a:gd name="T2" fmla="*/ 43 w 47"/>
              <a:gd name="T3" fmla="*/ 10 h 35"/>
              <a:gd name="T4" fmla="*/ 35 w 47"/>
              <a:gd name="T5" fmla="*/ 2 h 35"/>
              <a:gd name="T6" fmla="*/ 24 w 47"/>
              <a:gd name="T7" fmla="*/ 0 h 35"/>
              <a:gd name="T8" fmla="*/ 12 w 47"/>
              <a:gd name="T9" fmla="*/ 2 h 35"/>
              <a:gd name="T10" fmla="*/ 4 w 47"/>
              <a:gd name="T11" fmla="*/ 8 h 35"/>
              <a:gd name="T12" fmla="*/ 0 w 47"/>
              <a:gd name="T13" fmla="*/ 16 h 35"/>
              <a:gd name="T14" fmla="*/ 4 w 47"/>
              <a:gd name="T15" fmla="*/ 25 h 35"/>
              <a:gd name="T16" fmla="*/ 12 w 47"/>
              <a:gd name="T17" fmla="*/ 31 h 35"/>
              <a:gd name="T18" fmla="*/ 22 w 47"/>
              <a:gd name="T19" fmla="*/ 35 h 35"/>
              <a:gd name="T20" fmla="*/ 35 w 47"/>
              <a:gd name="T21" fmla="*/ 31 h 35"/>
              <a:gd name="T22" fmla="*/ 43 w 47"/>
              <a:gd name="T23" fmla="*/ 27 h 35"/>
              <a:gd name="T24" fmla="*/ 47 w 47"/>
              <a:gd name="T25" fmla="*/ 18 h 35"/>
              <a:gd name="T26" fmla="*/ 47 w 47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5"/>
              <a:gd name="T44" fmla="*/ 47 w 47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5">
                <a:moveTo>
                  <a:pt x="47" y="16"/>
                </a:moveTo>
                <a:lnTo>
                  <a:pt x="43" y="10"/>
                </a:lnTo>
                <a:lnTo>
                  <a:pt x="35" y="2"/>
                </a:lnTo>
                <a:lnTo>
                  <a:pt x="24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5"/>
                </a:lnTo>
                <a:lnTo>
                  <a:pt x="12" y="31"/>
                </a:lnTo>
                <a:lnTo>
                  <a:pt x="22" y="35"/>
                </a:lnTo>
                <a:lnTo>
                  <a:pt x="35" y="31"/>
                </a:lnTo>
                <a:lnTo>
                  <a:pt x="43" y="27"/>
                </a:lnTo>
                <a:lnTo>
                  <a:pt x="47" y="18"/>
                </a:lnTo>
                <a:lnTo>
                  <a:pt x="47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5" name="Freeform 181"/>
          <p:cNvSpPr>
            <a:spLocks/>
          </p:cNvSpPr>
          <p:nvPr/>
        </p:nvSpPr>
        <p:spPr bwMode="auto">
          <a:xfrm>
            <a:off x="7623175" y="4292602"/>
            <a:ext cx="82550" cy="55563"/>
          </a:xfrm>
          <a:custGeom>
            <a:avLst/>
            <a:gdLst>
              <a:gd name="T0" fmla="*/ 47 w 47"/>
              <a:gd name="T1" fmla="*/ 16 h 35"/>
              <a:gd name="T2" fmla="*/ 43 w 47"/>
              <a:gd name="T3" fmla="*/ 10 h 35"/>
              <a:gd name="T4" fmla="*/ 35 w 47"/>
              <a:gd name="T5" fmla="*/ 2 h 35"/>
              <a:gd name="T6" fmla="*/ 24 w 47"/>
              <a:gd name="T7" fmla="*/ 0 h 35"/>
              <a:gd name="T8" fmla="*/ 12 w 47"/>
              <a:gd name="T9" fmla="*/ 2 h 35"/>
              <a:gd name="T10" fmla="*/ 4 w 47"/>
              <a:gd name="T11" fmla="*/ 8 h 35"/>
              <a:gd name="T12" fmla="*/ 0 w 47"/>
              <a:gd name="T13" fmla="*/ 16 h 35"/>
              <a:gd name="T14" fmla="*/ 4 w 47"/>
              <a:gd name="T15" fmla="*/ 25 h 35"/>
              <a:gd name="T16" fmla="*/ 12 w 47"/>
              <a:gd name="T17" fmla="*/ 31 h 35"/>
              <a:gd name="T18" fmla="*/ 22 w 47"/>
              <a:gd name="T19" fmla="*/ 35 h 35"/>
              <a:gd name="T20" fmla="*/ 35 w 47"/>
              <a:gd name="T21" fmla="*/ 31 h 35"/>
              <a:gd name="T22" fmla="*/ 43 w 47"/>
              <a:gd name="T23" fmla="*/ 27 h 35"/>
              <a:gd name="T24" fmla="*/ 47 w 47"/>
              <a:gd name="T25" fmla="*/ 18 h 35"/>
              <a:gd name="T26" fmla="*/ 47 w 47"/>
              <a:gd name="T27" fmla="*/ 16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5"/>
              <a:gd name="T44" fmla="*/ 47 w 47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5">
                <a:moveTo>
                  <a:pt x="47" y="16"/>
                </a:moveTo>
                <a:lnTo>
                  <a:pt x="43" y="10"/>
                </a:lnTo>
                <a:lnTo>
                  <a:pt x="35" y="2"/>
                </a:lnTo>
                <a:lnTo>
                  <a:pt x="24" y="0"/>
                </a:lnTo>
                <a:lnTo>
                  <a:pt x="12" y="2"/>
                </a:lnTo>
                <a:lnTo>
                  <a:pt x="4" y="8"/>
                </a:lnTo>
                <a:lnTo>
                  <a:pt x="0" y="16"/>
                </a:lnTo>
                <a:lnTo>
                  <a:pt x="4" y="25"/>
                </a:lnTo>
                <a:lnTo>
                  <a:pt x="12" y="31"/>
                </a:lnTo>
                <a:lnTo>
                  <a:pt x="22" y="35"/>
                </a:lnTo>
                <a:lnTo>
                  <a:pt x="35" y="31"/>
                </a:lnTo>
                <a:lnTo>
                  <a:pt x="43" y="27"/>
                </a:lnTo>
                <a:lnTo>
                  <a:pt x="47" y="18"/>
                </a:lnTo>
                <a:lnTo>
                  <a:pt x="47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6" name="Freeform 182"/>
          <p:cNvSpPr>
            <a:spLocks/>
          </p:cNvSpPr>
          <p:nvPr/>
        </p:nvSpPr>
        <p:spPr bwMode="auto">
          <a:xfrm>
            <a:off x="7658100" y="4251327"/>
            <a:ext cx="84138" cy="53975"/>
          </a:xfrm>
          <a:custGeom>
            <a:avLst/>
            <a:gdLst>
              <a:gd name="T0" fmla="*/ 47 w 47"/>
              <a:gd name="T1" fmla="*/ 16 h 34"/>
              <a:gd name="T2" fmla="*/ 43 w 47"/>
              <a:gd name="T3" fmla="*/ 8 h 34"/>
              <a:gd name="T4" fmla="*/ 35 w 47"/>
              <a:gd name="T5" fmla="*/ 2 h 34"/>
              <a:gd name="T6" fmla="*/ 25 w 47"/>
              <a:gd name="T7" fmla="*/ 0 h 34"/>
              <a:gd name="T8" fmla="*/ 13 w 47"/>
              <a:gd name="T9" fmla="*/ 2 h 34"/>
              <a:gd name="T10" fmla="*/ 4 w 47"/>
              <a:gd name="T11" fmla="*/ 8 h 34"/>
              <a:gd name="T12" fmla="*/ 0 w 47"/>
              <a:gd name="T13" fmla="*/ 16 h 34"/>
              <a:gd name="T14" fmla="*/ 4 w 47"/>
              <a:gd name="T15" fmla="*/ 24 h 34"/>
              <a:gd name="T16" fmla="*/ 13 w 47"/>
              <a:gd name="T17" fmla="*/ 30 h 34"/>
              <a:gd name="T18" fmla="*/ 23 w 47"/>
              <a:gd name="T19" fmla="*/ 34 h 34"/>
              <a:gd name="T20" fmla="*/ 35 w 47"/>
              <a:gd name="T21" fmla="*/ 32 h 34"/>
              <a:gd name="T22" fmla="*/ 43 w 47"/>
              <a:gd name="T23" fmla="*/ 26 h 34"/>
              <a:gd name="T24" fmla="*/ 47 w 47"/>
              <a:gd name="T25" fmla="*/ 18 h 34"/>
              <a:gd name="T26" fmla="*/ 47 w 47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4"/>
              <a:gd name="T44" fmla="*/ 47 w 47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4">
                <a:moveTo>
                  <a:pt x="47" y="16"/>
                </a:moveTo>
                <a:lnTo>
                  <a:pt x="43" y="8"/>
                </a:lnTo>
                <a:lnTo>
                  <a:pt x="35" y="2"/>
                </a:lnTo>
                <a:lnTo>
                  <a:pt x="25" y="0"/>
                </a:lnTo>
                <a:lnTo>
                  <a:pt x="13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3" y="30"/>
                </a:lnTo>
                <a:lnTo>
                  <a:pt x="23" y="34"/>
                </a:lnTo>
                <a:lnTo>
                  <a:pt x="35" y="32"/>
                </a:lnTo>
                <a:lnTo>
                  <a:pt x="43" y="26"/>
                </a:lnTo>
                <a:lnTo>
                  <a:pt x="47" y="18"/>
                </a:lnTo>
                <a:lnTo>
                  <a:pt x="47" y="1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7" name="Freeform 183"/>
          <p:cNvSpPr>
            <a:spLocks/>
          </p:cNvSpPr>
          <p:nvPr/>
        </p:nvSpPr>
        <p:spPr bwMode="auto">
          <a:xfrm>
            <a:off x="7658100" y="4251327"/>
            <a:ext cx="84138" cy="53975"/>
          </a:xfrm>
          <a:custGeom>
            <a:avLst/>
            <a:gdLst>
              <a:gd name="T0" fmla="*/ 47 w 47"/>
              <a:gd name="T1" fmla="*/ 16 h 34"/>
              <a:gd name="T2" fmla="*/ 43 w 47"/>
              <a:gd name="T3" fmla="*/ 8 h 34"/>
              <a:gd name="T4" fmla="*/ 35 w 47"/>
              <a:gd name="T5" fmla="*/ 2 h 34"/>
              <a:gd name="T6" fmla="*/ 25 w 47"/>
              <a:gd name="T7" fmla="*/ 0 h 34"/>
              <a:gd name="T8" fmla="*/ 13 w 47"/>
              <a:gd name="T9" fmla="*/ 2 h 34"/>
              <a:gd name="T10" fmla="*/ 4 w 47"/>
              <a:gd name="T11" fmla="*/ 8 h 34"/>
              <a:gd name="T12" fmla="*/ 0 w 47"/>
              <a:gd name="T13" fmla="*/ 16 h 34"/>
              <a:gd name="T14" fmla="*/ 4 w 47"/>
              <a:gd name="T15" fmla="*/ 24 h 34"/>
              <a:gd name="T16" fmla="*/ 13 w 47"/>
              <a:gd name="T17" fmla="*/ 30 h 34"/>
              <a:gd name="T18" fmla="*/ 23 w 47"/>
              <a:gd name="T19" fmla="*/ 34 h 34"/>
              <a:gd name="T20" fmla="*/ 35 w 47"/>
              <a:gd name="T21" fmla="*/ 32 h 34"/>
              <a:gd name="T22" fmla="*/ 43 w 47"/>
              <a:gd name="T23" fmla="*/ 26 h 34"/>
              <a:gd name="T24" fmla="*/ 47 w 47"/>
              <a:gd name="T25" fmla="*/ 18 h 34"/>
              <a:gd name="T26" fmla="*/ 47 w 47"/>
              <a:gd name="T27" fmla="*/ 16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4"/>
              <a:gd name="T44" fmla="*/ 47 w 47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4">
                <a:moveTo>
                  <a:pt x="47" y="16"/>
                </a:moveTo>
                <a:lnTo>
                  <a:pt x="43" y="8"/>
                </a:lnTo>
                <a:lnTo>
                  <a:pt x="35" y="2"/>
                </a:lnTo>
                <a:lnTo>
                  <a:pt x="25" y="0"/>
                </a:lnTo>
                <a:lnTo>
                  <a:pt x="13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13" y="30"/>
                </a:lnTo>
                <a:lnTo>
                  <a:pt x="23" y="34"/>
                </a:lnTo>
                <a:lnTo>
                  <a:pt x="35" y="32"/>
                </a:lnTo>
                <a:lnTo>
                  <a:pt x="43" y="26"/>
                </a:lnTo>
                <a:lnTo>
                  <a:pt x="47" y="18"/>
                </a:lnTo>
                <a:lnTo>
                  <a:pt x="47" y="16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8" name="Freeform 184"/>
          <p:cNvSpPr>
            <a:spLocks/>
          </p:cNvSpPr>
          <p:nvPr/>
        </p:nvSpPr>
        <p:spPr bwMode="auto">
          <a:xfrm>
            <a:off x="7710489" y="4233865"/>
            <a:ext cx="84137" cy="52387"/>
          </a:xfrm>
          <a:custGeom>
            <a:avLst/>
            <a:gdLst>
              <a:gd name="T0" fmla="*/ 47 w 47"/>
              <a:gd name="T1" fmla="*/ 17 h 33"/>
              <a:gd name="T2" fmla="*/ 43 w 47"/>
              <a:gd name="T3" fmla="*/ 9 h 33"/>
              <a:gd name="T4" fmla="*/ 35 w 47"/>
              <a:gd name="T5" fmla="*/ 2 h 33"/>
              <a:gd name="T6" fmla="*/ 22 w 47"/>
              <a:gd name="T7" fmla="*/ 0 h 33"/>
              <a:gd name="T8" fmla="*/ 12 w 47"/>
              <a:gd name="T9" fmla="*/ 2 h 33"/>
              <a:gd name="T10" fmla="*/ 4 w 47"/>
              <a:gd name="T11" fmla="*/ 9 h 33"/>
              <a:gd name="T12" fmla="*/ 0 w 47"/>
              <a:gd name="T13" fmla="*/ 17 h 33"/>
              <a:gd name="T14" fmla="*/ 2 w 47"/>
              <a:gd name="T15" fmla="*/ 25 h 33"/>
              <a:gd name="T16" fmla="*/ 10 w 47"/>
              <a:gd name="T17" fmla="*/ 31 h 33"/>
              <a:gd name="T18" fmla="*/ 22 w 47"/>
              <a:gd name="T19" fmla="*/ 33 h 33"/>
              <a:gd name="T20" fmla="*/ 33 w 47"/>
              <a:gd name="T21" fmla="*/ 33 h 33"/>
              <a:gd name="T22" fmla="*/ 43 w 47"/>
              <a:gd name="T23" fmla="*/ 27 h 33"/>
              <a:gd name="T24" fmla="*/ 47 w 47"/>
              <a:gd name="T25" fmla="*/ 19 h 33"/>
              <a:gd name="T26" fmla="*/ 47 w 47"/>
              <a:gd name="T27" fmla="*/ 1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3"/>
              <a:gd name="T44" fmla="*/ 47 w 47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3">
                <a:moveTo>
                  <a:pt x="47" y="17"/>
                </a:moveTo>
                <a:lnTo>
                  <a:pt x="43" y="9"/>
                </a:lnTo>
                <a:lnTo>
                  <a:pt x="35" y="2"/>
                </a:lnTo>
                <a:lnTo>
                  <a:pt x="22" y="0"/>
                </a:lnTo>
                <a:lnTo>
                  <a:pt x="12" y="2"/>
                </a:lnTo>
                <a:lnTo>
                  <a:pt x="4" y="9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2" y="33"/>
                </a:lnTo>
                <a:lnTo>
                  <a:pt x="33" y="33"/>
                </a:lnTo>
                <a:lnTo>
                  <a:pt x="43" y="27"/>
                </a:lnTo>
                <a:lnTo>
                  <a:pt x="47" y="19"/>
                </a:lnTo>
                <a:lnTo>
                  <a:pt x="47" y="17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25400">
            <a:solidFill>
              <a:srgbClr val="FFD4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69" name="Freeform 185"/>
          <p:cNvSpPr>
            <a:spLocks/>
          </p:cNvSpPr>
          <p:nvPr/>
        </p:nvSpPr>
        <p:spPr bwMode="auto">
          <a:xfrm>
            <a:off x="7710489" y="4233865"/>
            <a:ext cx="84137" cy="52387"/>
          </a:xfrm>
          <a:custGeom>
            <a:avLst/>
            <a:gdLst>
              <a:gd name="T0" fmla="*/ 47 w 47"/>
              <a:gd name="T1" fmla="*/ 17 h 33"/>
              <a:gd name="T2" fmla="*/ 43 w 47"/>
              <a:gd name="T3" fmla="*/ 9 h 33"/>
              <a:gd name="T4" fmla="*/ 35 w 47"/>
              <a:gd name="T5" fmla="*/ 2 h 33"/>
              <a:gd name="T6" fmla="*/ 22 w 47"/>
              <a:gd name="T7" fmla="*/ 0 h 33"/>
              <a:gd name="T8" fmla="*/ 12 w 47"/>
              <a:gd name="T9" fmla="*/ 2 h 33"/>
              <a:gd name="T10" fmla="*/ 4 w 47"/>
              <a:gd name="T11" fmla="*/ 9 h 33"/>
              <a:gd name="T12" fmla="*/ 0 w 47"/>
              <a:gd name="T13" fmla="*/ 17 h 33"/>
              <a:gd name="T14" fmla="*/ 2 w 47"/>
              <a:gd name="T15" fmla="*/ 25 h 33"/>
              <a:gd name="T16" fmla="*/ 10 w 47"/>
              <a:gd name="T17" fmla="*/ 31 h 33"/>
              <a:gd name="T18" fmla="*/ 22 w 47"/>
              <a:gd name="T19" fmla="*/ 33 h 33"/>
              <a:gd name="T20" fmla="*/ 33 w 47"/>
              <a:gd name="T21" fmla="*/ 33 h 33"/>
              <a:gd name="T22" fmla="*/ 43 w 47"/>
              <a:gd name="T23" fmla="*/ 27 h 33"/>
              <a:gd name="T24" fmla="*/ 47 w 47"/>
              <a:gd name="T25" fmla="*/ 19 h 33"/>
              <a:gd name="T26" fmla="*/ 47 w 47"/>
              <a:gd name="T27" fmla="*/ 1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"/>
              <a:gd name="T43" fmla="*/ 0 h 33"/>
              <a:gd name="T44" fmla="*/ 47 w 47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" h="33">
                <a:moveTo>
                  <a:pt x="47" y="17"/>
                </a:moveTo>
                <a:lnTo>
                  <a:pt x="43" y="9"/>
                </a:lnTo>
                <a:lnTo>
                  <a:pt x="35" y="2"/>
                </a:lnTo>
                <a:lnTo>
                  <a:pt x="22" y="0"/>
                </a:lnTo>
                <a:lnTo>
                  <a:pt x="12" y="2"/>
                </a:lnTo>
                <a:lnTo>
                  <a:pt x="4" y="9"/>
                </a:lnTo>
                <a:lnTo>
                  <a:pt x="0" y="17"/>
                </a:lnTo>
                <a:lnTo>
                  <a:pt x="2" y="25"/>
                </a:lnTo>
                <a:lnTo>
                  <a:pt x="10" y="31"/>
                </a:lnTo>
                <a:lnTo>
                  <a:pt x="22" y="33"/>
                </a:lnTo>
                <a:lnTo>
                  <a:pt x="33" y="33"/>
                </a:lnTo>
                <a:lnTo>
                  <a:pt x="43" y="27"/>
                </a:lnTo>
                <a:lnTo>
                  <a:pt x="47" y="19"/>
                </a:lnTo>
                <a:lnTo>
                  <a:pt x="47" y="17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6570" name="Freeform 186"/>
          <p:cNvSpPr>
            <a:spLocks/>
          </p:cNvSpPr>
          <p:nvPr/>
        </p:nvSpPr>
        <p:spPr bwMode="auto">
          <a:xfrm>
            <a:off x="7734300" y="4398963"/>
            <a:ext cx="249238" cy="158750"/>
          </a:xfrm>
          <a:custGeom>
            <a:avLst/>
            <a:gdLst>
              <a:gd name="T0" fmla="*/ 37 w 139"/>
              <a:gd name="T1" fmla="*/ 5 h 100"/>
              <a:gd name="T2" fmla="*/ 47 w 139"/>
              <a:gd name="T3" fmla="*/ 0 h 100"/>
              <a:gd name="T4" fmla="*/ 51 w 139"/>
              <a:gd name="T5" fmla="*/ 0 h 100"/>
              <a:gd name="T6" fmla="*/ 76 w 139"/>
              <a:gd name="T7" fmla="*/ 13 h 100"/>
              <a:gd name="T8" fmla="*/ 92 w 139"/>
              <a:gd name="T9" fmla="*/ 19 h 100"/>
              <a:gd name="T10" fmla="*/ 135 w 139"/>
              <a:gd name="T11" fmla="*/ 49 h 100"/>
              <a:gd name="T12" fmla="*/ 139 w 139"/>
              <a:gd name="T13" fmla="*/ 60 h 100"/>
              <a:gd name="T14" fmla="*/ 135 w 139"/>
              <a:gd name="T15" fmla="*/ 60 h 100"/>
              <a:gd name="T16" fmla="*/ 129 w 139"/>
              <a:gd name="T17" fmla="*/ 60 h 100"/>
              <a:gd name="T18" fmla="*/ 123 w 139"/>
              <a:gd name="T19" fmla="*/ 62 h 100"/>
              <a:gd name="T20" fmla="*/ 117 w 139"/>
              <a:gd name="T21" fmla="*/ 64 h 100"/>
              <a:gd name="T22" fmla="*/ 121 w 139"/>
              <a:gd name="T23" fmla="*/ 68 h 100"/>
              <a:gd name="T24" fmla="*/ 123 w 139"/>
              <a:gd name="T25" fmla="*/ 74 h 100"/>
              <a:gd name="T26" fmla="*/ 125 w 139"/>
              <a:gd name="T27" fmla="*/ 78 h 100"/>
              <a:gd name="T28" fmla="*/ 125 w 139"/>
              <a:gd name="T29" fmla="*/ 82 h 100"/>
              <a:gd name="T30" fmla="*/ 121 w 139"/>
              <a:gd name="T31" fmla="*/ 82 h 100"/>
              <a:gd name="T32" fmla="*/ 115 w 139"/>
              <a:gd name="T33" fmla="*/ 80 h 100"/>
              <a:gd name="T34" fmla="*/ 108 w 139"/>
              <a:gd name="T35" fmla="*/ 80 h 100"/>
              <a:gd name="T36" fmla="*/ 104 w 139"/>
              <a:gd name="T37" fmla="*/ 76 h 100"/>
              <a:gd name="T38" fmla="*/ 104 w 139"/>
              <a:gd name="T39" fmla="*/ 82 h 100"/>
              <a:gd name="T40" fmla="*/ 104 w 139"/>
              <a:gd name="T41" fmla="*/ 88 h 100"/>
              <a:gd name="T42" fmla="*/ 94 w 139"/>
              <a:gd name="T43" fmla="*/ 86 h 100"/>
              <a:gd name="T44" fmla="*/ 84 w 139"/>
              <a:gd name="T45" fmla="*/ 82 h 100"/>
              <a:gd name="T46" fmla="*/ 78 w 139"/>
              <a:gd name="T47" fmla="*/ 78 h 100"/>
              <a:gd name="T48" fmla="*/ 74 w 139"/>
              <a:gd name="T49" fmla="*/ 74 h 100"/>
              <a:gd name="T50" fmla="*/ 72 w 139"/>
              <a:gd name="T51" fmla="*/ 82 h 100"/>
              <a:gd name="T52" fmla="*/ 70 w 139"/>
              <a:gd name="T53" fmla="*/ 88 h 100"/>
              <a:gd name="T54" fmla="*/ 66 w 139"/>
              <a:gd name="T55" fmla="*/ 92 h 100"/>
              <a:gd name="T56" fmla="*/ 59 w 139"/>
              <a:gd name="T57" fmla="*/ 96 h 100"/>
              <a:gd name="T58" fmla="*/ 51 w 139"/>
              <a:gd name="T59" fmla="*/ 100 h 100"/>
              <a:gd name="T60" fmla="*/ 49 w 139"/>
              <a:gd name="T61" fmla="*/ 84 h 100"/>
              <a:gd name="T62" fmla="*/ 47 w 139"/>
              <a:gd name="T63" fmla="*/ 76 h 100"/>
              <a:gd name="T64" fmla="*/ 43 w 139"/>
              <a:gd name="T65" fmla="*/ 66 h 100"/>
              <a:gd name="T66" fmla="*/ 41 w 139"/>
              <a:gd name="T67" fmla="*/ 64 h 100"/>
              <a:gd name="T68" fmla="*/ 35 w 139"/>
              <a:gd name="T69" fmla="*/ 58 h 100"/>
              <a:gd name="T70" fmla="*/ 33 w 139"/>
              <a:gd name="T71" fmla="*/ 58 h 100"/>
              <a:gd name="T72" fmla="*/ 21 w 139"/>
              <a:gd name="T73" fmla="*/ 56 h 100"/>
              <a:gd name="T74" fmla="*/ 10 w 139"/>
              <a:gd name="T75" fmla="*/ 51 h 100"/>
              <a:gd name="T76" fmla="*/ 8 w 139"/>
              <a:gd name="T77" fmla="*/ 49 h 100"/>
              <a:gd name="T78" fmla="*/ 6 w 139"/>
              <a:gd name="T79" fmla="*/ 45 h 100"/>
              <a:gd name="T80" fmla="*/ 6 w 139"/>
              <a:gd name="T81" fmla="*/ 39 h 100"/>
              <a:gd name="T82" fmla="*/ 2 w 139"/>
              <a:gd name="T83" fmla="*/ 35 h 100"/>
              <a:gd name="T84" fmla="*/ 0 w 139"/>
              <a:gd name="T85" fmla="*/ 25 h 100"/>
              <a:gd name="T86" fmla="*/ 4 w 139"/>
              <a:gd name="T87" fmla="*/ 17 h 100"/>
              <a:gd name="T88" fmla="*/ 12 w 139"/>
              <a:gd name="T89" fmla="*/ 9 h 100"/>
              <a:gd name="T90" fmla="*/ 23 w 139"/>
              <a:gd name="T91" fmla="*/ 5 h 100"/>
              <a:gd name="T92" fmla="*/ 35 w 139"/>
              <a:gd name="T93" fmla="*/ 5 h 1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9"/>
              <a:gd name="T142" fmla="*/ 0 h 100"/>
              <a:gd name="T143" fmla="*/ 139 w 139"/>
              <a:gd name="T144" fmla="*/ 100 h 1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9" h="100">
                <a:moveTo>
                  <a:pt x="37" y="5"/>
                </a:moveTo>
                <a:lnTo>
                  <a:pt x="47" y="0"/>
                </a:lnTo>
                <a:lnTo>
                  <a:pt x="51" y="0"/>
                </a:lnTo>
                <a:lnTo>
                  <a:pt x="76" y="13"/>
                </a:lnTo>
                <a:lnTo>
                  <a:pt x="92" y="19"/>
                </a:lnTo>
                <a:lnTo>
                  <a:pt x="135" y="49"/>
                </a:lnTo>
                <a:lnTo>
                  <a:pt x="139" y="60"/>
                </a:lnTo>
                <a:lnTo>
                  <a:pt x="135" y="60"/>
                </a:lnTo>
                <a:lnTo>
                  <a:pt x="129" y="60"/>
                </a:lnTo>
                <a:lnTo>
                  <a:pt x="123" y="62"/>
                </a:lnTo>
                <a:lnTo>
                  <a:pt x="117" y="64"/>
                </a:lnTo>
                <a:lnTo>
                  <a:pt x="121" y="68"/>
                </a:lnTo>
                <a:lnTo>
                  <a:pt x="123" y="74"/>
                </a:lnTo>
                <a:lnTo>
                  <a:pt x="125" y="78"/>
                </a:lnTo>
                <a:lnTo>
                  <a:pt x="125" y="82"/>
                </a:lnTo>
                <a:lnTo>
                  <a:pt x="121" y="82"/>
                </a:lnTo>
                <a:lnTo>
                  <a:pt x="115" y="80"/>
                </a:lnTo>
                <a:lnTo>
                  <a:pt x="108" y="80"/>
                </a:lnTo>
                <a:lnTo>
                  <a:pt x="104" y="76"/>
                </a:lnTo>
                <a:lnTo>
                  <a:pt x="104" y="82"/>
                </a:lnTo>
                <a:lnTo>
                  <a:pt x="104" y="88"/>
                </a:lnTo>
                <a:lnTo>
                  <a:pt x="94" y="86"/>
                </a:lnTo>
                <a:lnTo>
                  <a:pt x="84" y="82"/>
                </a:lnTo>
                <a:lnTo>
                  <a:pt x="78" y="78"/>
                </a:lnTo>
                <a:lnTo>
                  <a:pt x="74" y="74"/>
                </a:lnTo>
                <a:lnTo>
                  <a:pt x="72" y="82"/>
                </a:lnTo>
                <a:lnTo>
                  <a:pt x="70" y="88"/>
                </a:lnTo>
                <a:lnTo>
                  <a:pt x="66" y="92"/>
                </a:lnTo>
                <a:lnTo>
                  <a:pt x="59" y="96"/>
                </a:lnTo>
                <a:lnTo>
                  <a:pt x="51" y="100"/>
                </a:lnTo>
                <a:lnTo>
                  <a:pt x="49" y="84"/>
                </a:lnTo>
                <a:lnTo>
                  <a:pt x="47" y="76"/>
                </a:lnTo>
                <a:lnTo>
                  <a:pt x="43" y="66"/>
                </a:lnTo>
                <a:lnTo>
                  <a:pt x="41" y="64"/>
                </a:lnTo>
                <a:lnTo>
                  <a:pt x="35" y="58"/>
                </a:lnTo>
                <a:lnTo>
                  <a:pt x="33" y="58"/>
                </a:lnTo>
                <a:lnTo>
                  <a:pt x="21" y="56"/>
                </a:lnTo>
                <a:lnTo>
                  <a:pt x="10" y="51"/>
                </a:lnTo>
                <a:lnTo>
                  <a:pt x="8" y="49"/>
                </a:lnTo>
                <a:lnTo>
                  <a:pt x="6" y="45"/>
                </a:lnTo>
                <a:lnTo>
                  <a:pt x="6" y="39"/>
                </a:lnTo>
                <a:lnTo>
                  <a:pt x="2" y="35"/>
                </a:lnTo>
                <a:lnTo>
                  <a:pt x="0" y="25"/>
                </a:lnTo>
                <a:lnTo>
                  <a:pt x="4" y="17"/>
                </a:lnTo>
                <a:lnTo>
                  <a:pt x="12" y="9"/>
                </a:lnTo>
                <a:lnTo>
                  <a:pt x="23" y="5"/>
                </a:lnTo>
                <a:lnTo>
                  <a:pt x="35" y="5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255713" y="404813"/>
            <a:ext cx="8743950" cy="1143000"/>
          </a:xfrm>
          <a:noFill/>
        </p:spPr>
        <p:txBody>
          <a:bodyPr anchor="ctr"/>
          <a:lstStyle/>
          <a:p>
            <a:pPr eaLnBrk="1" hangingPunct="1"/>
            <a:r>
              <a:rPr lang="pt-BR" sz="5400" smtClean="0">
                <a:latin typeface="Tekton Pro Ext" pitchFamily="34" charset="0"/>
              </a:rPr>
              <a:t>Bebidas alcoólicas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22325" y="2133600"/>
            <a:ext cx="4897438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Ingestão moderada ou ausente de bebida alcoólica</a:t>
            </a:r>
          </a:p>
          <a:p>
            <a:pPr eaLnBrk="1" hangingPunct="1"/>
            <a:r>
              <a:rPr lang="pt-BR" smtClean="0"/>
              <a:t>Poucos argumentos nos seus benefícios</a:t>
            </a:r>
          </a:p>
          <a:p>
            <a:pPr eaLnBrk="1" hangingPunct="1"/>
            <a:r>
              <a:rPr lang="pt-BR" smtClean="0"/>
              <a:t>Calorias “vazias”</a:t>
            </a:r>
          </a:p>
          <a:p>
            <a:pPr eaLnBrk="1" hangingPunct="1"/>
            <a:r>
              <a:rPr lang="pt-BR" smtClean="0"/>
              <a:t>dependência</a:t>
            </a:r>
          </a:p>
          <a:p>
            <a:pPr eaLnBrk="1" hangingPunct="1"/>
            <a:r>
              <a:rPr lang="pt-BR" smtClean="0"/>
              <a:t>altera exames bioquímicos</a:t>
            </a:r>
          </a:p>
          <a:p>
            <a:pPr eaLnBrk="1" hangingPunct="1"/>
            <a:endParaRPr lang="pt-BR" smtClean="0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7058025" y="5273677"/>
            <a:ext cx="193676" cy="131763"/>
          </a:xfrm>
          <a:custGeom>
            <a:avLst/>
            <a:gdLst>
              <a:gd name="T0" fmla="*/ 0 w 108"/>
              <a:gd name="T1" fmla="*/ 32 h 83"/>
              <a:gd name="T2" fmla="*/ 59 w 108"/>
              <a:gd name="T3" fmla="*/ 0 h 83"/>
              <a:gd name="T4" fmla="*/ 78 w 108"/>
              <a:gd name="T5" fmla="*/ 10 h 83"/>
              <a:gd name="T6" fmla="*/ 92 w 108"/>
              <a:gd name="T7" fmla="*/ 24 h 83"/>
              <a:gd name="T8" fmla="*/ 102 w 108"/>
              <a:gd name="T9" fmla="*/ 42 h 83"/>
              <a:gd name="T10" fmla="*/ 108 w 108"/>
              <a:gd name="T11" fmla="*/ 63 h 83"/>
              <a:gd name="T12" fmla="*/ 100 w 108"/>
              <a:gd name="T13" fmla="*/ 69 h 83"/>
              <a:gd name="T14" fmla="*/ 57 w 108"/>
              <a:gd name="T15" fmla="*/ 83 h 83"/>
              <a:gd name="T16" fmla="*/ 53 w 108"/>
              <a:gd name="T17" fmla="*/ 69 h 83"/>
              <a:gd name="T18" fmla="*/ 37 w 108"/>
              <a:gd name="T19" fmla="*/ 53 h 83"/>
              <a:gd name="T20" fmla="*/ 17 w 108"/>
              <a:gd name="T21" fmla="*/ 40 h 83"/>
              <a:gd name="T22" fmla="*/ 0 w 108"/>
              <a:gd name="T23" fmla="*/ 32 h 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"/>
              <a:gd name="T37" fmla="*/ 0 h 83"/>
              <a:gd name="T38" fmla="*/ 108 w 108"/>
              <a:gd name="T39" fmla="*/ 83 h 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" h="83">
                <a:moveTo>
                  <a:pt x="0" y="32"/>
                </a:moveTo>
                <a:lnTo>
                  <a:pt x="59" y="0"/>
                </a:lnTo>
                <a:lnTo>
                  <a:pt x="78" y="10"/>
                </a:lnTo>
                <a:lnTo>
                  <a:pt x="92" y="24"/>
                </a:lnTo>
                <a:lnTo>
                  <a:pt x="102" y="42"/>
                </a:lnTo>
                <a:lnTo>
                  <a:pt x="108" y="63"/>
                </a:lnTo>
                <a:lnTo>
                  <a:pt x="100" y="69"/>
                </a:lnTo>
                <a:lnTo>
                  <a:pt x="57" y="83"/>
                </a:lnTo>
                <a:lnTo>
                  <a:pt x="53" y="69"/>
                </a:lnTo>
                <a:lnTo>
                  <a:pt x="37" y="53"/>
                </a:lnTo>
                <a:lnTo>
                  <a:pt x="17" y="40"/>
                </a:lnTo>
                <a:lnTo>
                  <a:pt x="0" y="3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6894515" y="5324475"/>
            <a:ext cx="276225" cy="139700"/>
          </a:xfrm>
          <a:custGeom>
            <a:avLst/>
            <a:gdLst>
              <a:gd name="T0" fmla="*/ 121 w 155"/>
              <a:gd name="T1" fmla="*/ 88 h 88"/>
              <a:gd name="T2" fmla="*/ 155 w 155"/>
              <a:gd name="T3" fmla="*/ 70 h 88"/>
              <a:gd name="T4" fmla="*/ 149 w 155"/>
              <a:gd name="T5" fmla="*/ 51 h 88"/>
              <a:gd name="T6" fmla="*/ 145 w 155"/>
              <a:gd name="T7" fmla="*/ 37 h 88"/>
              <a:gd name="T8" fmla="*/ 129 w 155"/>
              <a:gd name="T9" fmla="*/ 21 h 88"/>
              <a:gd name="T10" fmla="*/ 109 w 155"/>
              <a:gd name="T11" fmla="*/ 8 h 88"/>
              <a:gd name="T12" fmla="*/ 92 w 155"/>
              <a:gd name="T13" fmla="*/ 2 h 88"/>
              <a:gd name="T14" fmla="*/ 72 w 155"/>
              <a:gd name="T15" fmla="*/ 0 h 88"/>
              <a:gd name="T16" fmla="*/ 58 w 155"/>
              <a:gd name="T17" fmla="*/ 4 h 88"/>
              <a:gd name="T18" fmla="*/ 0 w 155"/>
              <a:gd name="T19" fmla="*/ 53 h 88"/>
              <a:gd name="T20" fmla="*/ 121 w 155"/>
              <a:gd name="T21" fmla="*/ 88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"/>
              <a:gd name="T34" fmla="*/ 0 h 88"/>
              <a:gd name="T35" fmla="*/ 155 w 155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" h="88">
                <a:moveTo>
                  <a:pt x="121" y="88"/>
                </a:moveTo>
                <a:lnTo>
                  <a:pt x="155" y="70"/>
                </a:lnTo>
                <a:lnTo>
                  <a:pt x="149" y="51"/>
                </a:lnTo>
                <a:lnTo>
                  <a:pt x="145" y="37"/>
                </a:lnTo>
                <a:lnTo>
                  <a:pt x="129" y="21"/>
                </a:lnTo>
                <a:lnTo>
                  <a:pt x="109" y="8"/>
                </a:lnTo>
                <a:lnTo>
                  <a:pt x="92" y="2"/>
                </a:lnTo>
                <a:lnTo>
                  <a:pt x="72" y="0"/>
                </a:lnTo>
                <a:lnTo>
                  <a:pt x="58" y="4"/>
                </a:lnTo>
                <a:lnTo>
                  <a:pt x="0" y="53"/>
                </a:lnTo>
                <a:lnTo>
                  <a:pt x="121" y="8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6350">
            <a:solidFill>
              <a:srgbClr val="B4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8101013" y="5421313"/>
            <a:ext cx="338137" cy="239712"/>
          </a:xfrm>
          <a:custGeom>
            <a:avLst/>
            <a:gdLst>
              <a:gd name="T0" fmla="*/ 189 w 189"/>
              <a:gd name="T1" fmla="*/ 33 h 151"/>
              <a:gd name="T2" fmla="*/ 169 w 189"/>
              <a:gd name="T3" fmla="*/ 17 h 151"/>
              <a:gd name="T4" fmla="*/ 144 w 189"/>
              <a:gd name="T5" fmla="*/ 4 h 151"/>
              <a:gd name="T6" fmla="*/ 120 w 189"/>
              <a:gd name="T7" fmla="*/ 0 h 151"/>
              <a:gd name="T8" fmla="*/ 93 w 189"/>
              <a:gd name="T9" fmla="*/ 0 h 151"/>
              <a:gd name="T10" fmla="*/ 69 w 189"/>
              <a:gd name="T11" fmla="*/ 9 h 151"/>
              <a:gd name="T12" fmla="*/ 45 w 189"/>
              <a:gd name="T13" fmla="*/ 21 h 151"/>
              <a:gd name="T14" fmla="*/ 26 w 189"/>
              <a:gd name="T15" fmla="*/ 39 h 151"/>
              <a:gd name="T16" fmla="*/ 12 w 189"/>
              <a:gd name="T17" fmla="*/ 60 h 151"/>
              <a:gd name="T18" fmla="*/ 2 w 189"/>
              <a:gd name="T19" fmla="*/ 84 h 151"/>
              <a:gd name="T20" fmla="*/ 0 w 189"/>
              <a:gd name="T21" fmla="*/ 111 h 151"/>
              <a:gd name="T22" fmla="*/ 2 w 189"/>
              <a:gd name="T23" fmla="*/ 137 h 151"/>
              <a:gd name="T24" fmla="*/ 6 w 189"/>
              <a:gd name="T25" fmla="*/ 145 h 151"/>
              <a:gd name="T26" fmla="*/ 6 w 189"/>
              <a:gd name="T27" fmla="*/ 145 h 151"/>
              <a:gd name="T28" fmla="*/ 6 w 189"/>
              <a:gd name="T29" fmla="*/ 145 h 151"/>
              <a:gd name="T30" fmla="*/ 34 w 189"/>
              <a:gd name="T31" fmla="*/ 151 h 151"/>
              <a:gd name="T32" fmla="*/ 63 w 189"/>
              <a:gd name="T33" fmla="*/ 151 h 151"/>
              <a:gd name="T34" fmla="*/ 91 w 189"/>
              <a:gd name="T35" fmla="*/ 145 h 151"/>
              <a:gd name="T36" fmla="*/ 120 w 189"/>
              <a:gd name="T37" fmla="*/ 133 h 151"/>
              <a:gd name="T38" fmla="*/ 144 w 189"/>
              <a:gd name="T39" fmla="*/ 117 h 151"/>
              <a:gd name="T40" fmla="*/ 163 w 189"/>
              <a:gd name="T41" fmla="*/ 94 h 151"/>
              <a:gd name="T42" fmla="*/ 179 w 189"/>
              <a:gd name="T43" fmla="*/ 70 h 151"/>
              <a:gd name="T44" fmla="*/ 189 w 189"/>
              <a:gd name="T45" fmla="*/ 41 h 151"/>
              <a:gd name="T46" fmla="*/ 189 w 189"/>
              <a:gd name="T47" fmla="*/ 39 h 151"/>
              <a:gd name="T48" fmla="*/ 189 w 189"/>
              <a:gd name="T49" fmla="*/ 33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9"/>
              <a:gd name="T76" fmla="*/ 0 h 151"/>
              <a:gd name="T77" fmla="*/ 189 w 189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9" h="151">
                <a:moveTo>
                  <a:pt x="189" y="33"/>
                </a:moveTo>
                <a:lnTo>
                  <a:pt x="169" y="17"/>
                </a:lnTo>
                <a:lnTo>
                  <a:pt x="144" y="4"/>
                </a:lnTo>
                <a:lnTo>
                  <a:pt x="120" y="0"/>
                </a:lnTo>
                <a:lnTo>
                  <a:pt x="93" y="0"/>
                </a:lnTo>
                <a:lnTo>
                  <a:pt x="69" y="9"/>
                </a:lnTo>
                <a:lnTo>
                  <a:pt x="45" y="21"/>
                </a:lnTo>
                <a:lnTo>
                  <a:pt x="26" y="39"/>
                </a:lnTo>
                <a:lnTo>
                  <a:pt x="12" y="60"/>
                </a:lnTo>
                <a:lnTo>
                  <a:pt x="2" y="84"/>
                </a:lnTo>
                <a:lnTo>
                  <a:pt x="0" y="111"/>
                </a:lnTo>
                <a:lnTo>
                  <a:pt x="2" y="137"/>
                </a:lnTo>
                <a:lnTo>
                  <a:pt x="6" y="145"/>
                </a:lnTo>
                <a:lnTo>
                  <a:pt x="34" y="151"/>
                </a:lnTo>
                <a:lnTo>
                  <a:pt x="63" y="151"/>
                </a:lnTo>
                <a:lnTo>
                  <a:pt x="91" y="145"/>
                </a:lnTo>
                <a:lnTo>
                  <a:pt x="120" y="133"/>
                </a:lnTo>
                <a:lnTo>
                  <a:pt x="144" y="117"/>
                </a:lnTo>
                <a:lnTo>
                  <a:pt x="163" y="94"/>
                </a:lnTo>
                <a:lnTo>
                  <a:pt x="179" y="70"/>
                </a:lnTo>
                <a:lnTo>
                  <a:pt x="189" y="41"/>
                </a:lnTo>
                <a:lnTo>
                  <a:pt x="189" y="39"/>
                </a:lnTo>
                <a:lnTo>
                  <a:pt x="189" y="33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5995988" y="4764090"/>
            <a:ext cx="304800" cy="123825"/>
          </a:xfrm>
          <a:custGeom>
            <a:avLst/>
            <a:gdLst>
              <a:gd name="T0" fmla="*/ 171 w 171"/>
              <a:gd name="T1" fmla="*/ 51 h 78"/>
              <a:gd name="T2" fmla="*/ 155 w 171"/>
              <a:gd name="T3" fmla="*/ 35 h 78"/>
              <a:gd name="T4" fmla="*/ 134 w 171"/>
              <a:gd name="T5" fmla="*/ 18 h 78"/>
              <a:gd name="T6" fmla="*/ 112 w 171"/>
              <a:gd name="T7" fmla="*/ 6 h 78"/>
              <a:gd name="T8" fmla="*/ 85 w 171"/>
              <a:gd name="T9" fmla="*/ 0 h 78"/>
              <a:gd name="T10" fmla="*/ 59 w 171"/>
              <a:gd name="T11" fmla="*/ 0 h 78"/>
              <a:gd name="T12" fmla="*/ 34 w 171"/>
              <a:gd name="T13" fmla="*/ 4 h 78"/>
              <a:gd name="T14" fmla="*/ 10 w 171"/>
              <a:gd name="T15" fmla="*/ 16 h 78"/>
              <a:gd name="T16" fmla="*/ 0 w 171"/>
              <a:gd name="T17" fmla="*/ 23 h 78"/>
              <a:gd name="T18" fmla="*/ 0 w 171"/>
              <a:gd name="T19" fmla="*/ 23 h 78"/>
              <a:gd name="T20" fmla="*/ 22 w 171"/>
              <a:gd name="T21" fmla="*/ 45 h 78"/>
              <a:gd name="T22" fmla="*/ 47 w 171"/>
              <a:gd name="T23" fmla="*/ 63 h 78"/>
              <a:gd name="T24" fmla="*/ 73 w 171"/>
              <a:gd name="T25" fmla="*/ 74 h 78"/>
              <a:gd name="T26" fmla="*/ 102 w 171"/>
              <a:gd name="T27" fmla="*/ 78 h 78"/>
              <a:gd name="T28" fmla="*/ 130 w 171"/>
              <a:gd name="T29" fmla="*/ 74 h 78"/>
              <a:gd name="T30" fmla="*/ 157 w 171"/>
              <a:gd name="T31" fmla="*/ 63 h 78"/>
              <a:gd name="T32" fmla="*/ 165 w 171"/>
              <a:gd name="T33" fmla="*/ 57 h 78"/>
              <a:gd name="T34" fmla="*/ 171 w 171"/>
              <a:gd name="T35" fmla="*/ 51 h 78"/>
              <a:gd name="T36" fmla="*/ 171 w 171"/>
              <a:gd name="T37" fmla="*/ 51 h 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1"/>
              <a:gd name="T58" fmla="*/ 0 h 78"/>
              <a:gd name="T59" fmla="*/ 171 w 171"/>
              <a:gd name="T60" fmla="*/ 78 h 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1" h="78">
                <a:moveTo>
                  <a:pt x="171" y="51"/>
                </a:moveTo>
                <a:lnTo>
                  <a:pt x="155" y="35"/>
                </a:lnTo>
                <a:lnTo>
                  <a:pt x="134" y="18"/>
                </a:lnTo>
                <a:lnTo>
                  <a:pt x="112" y="6"/>
                </a:lnTo>
                <a:lnTo>
                  <a:pt x="85" y="0"/>
                </a:lnTo>
                <a:lnTo>
                  <a:pt x="59" y="0"/>
                </a:lnTo>
                <a:lnTo>
                  <a:pt x="34" y="4"/>
                </a:lnTo>
                <a:lnTo>
                  <a:pt x="10" y="16"/>
                </a:lnTo>
                <a:lnTo>
                  <a:pt x="0" y="23"/>
                </a:lnTo>
                <a:lnTo>
                  <a:pt x="22" y="45"/>
                </a:lnTo>
                <a:lnTo>
                  <a:pt x="47" y="63"/>
                </a:lnTo>
                <a:lnTo>
                  <a:pt x="73" y="74"/>
                </a:lnTo>
                <a:lnTo>
                  <a:pt x="102" y="78"/>
                </a:lnTo>
                <a:lnTo>
                  <a:pt x="130" y="74"/>
                </a:lnTo>
                <a:lnTo>
                  <a:pt x="157" y="63"/>
                </a:lnTo>
                <a:lnTo>
                  <a:pt x="165" y="57"/>
                </a:lnTo>
                <a:lnTo>
                  <a:pt x="171" y="51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91464" y="3435350"/>
            <a:ext cx="350837" cy="87313"/>
          </a:xfrm>
          <a:custGeom>
            <a:avLst/>
            <a:gdLst>
              <a:gd name="T0" fmla="*/ 196 w 196"/>
              <a:gd name="T1" fmla="*/ 31 h 55"/>
              <a:gd name="T2" fmla="*/ 168 w 196"/>
              <a:gd name="T3" fmla="*/ 45 h 55"/>
              <a:gd name="T4" fmla="*/ 139 w 196"/>
              <a:gd name="T5" fmla="*/ 53 h 55"/>
              <a:gd name="T6" fmla="*/ 108 w 196"/>
              <a:gd name="T7" fmla="*/ 55 h 55"/>
              <a:gd name="T8" fmla="*/ 78 w 196"/>
              <a:gd name="T9" fmla="*/ 51 h 55"/>
              <a:gd name="T10" fmla="*/ 49 w 196"/>
              <a:gd name="T11" fmla="*/ 41 h 55"/>
              <a:gd name="T12" fmla="*/ 23 w 196"/>
              <a:gd name="T13" fmla="*/ 25 h 55"/>
              <a:gd name="T14" fmla="*/ 0 w 196"/>
              <a:gd name="T15" fmla="*/ 4 h 55"/>
              <a:gd name="T16" fmla="*/ 0 w 196"/>
              <a:gd name="T17" fmla="*/ 4 h 55"/>
              <a:gd name="T18" fmla="*/ 19 w 196"/>
              <a:gd name="T19" fmla="*/ 2 h 55"/>
              <a:gd name="T20" fmla="*/ 64 w 196"/>
              <a:gd name="T21" fmla="*/ 0 h 55"/>
              <a:gd name="T22" fmla="*/ 108 w 196"/>
              <a:gd name="T23" fmla="*/ 4 h 55"/>
              <a:gd name="T24" fmla="*/ 153 w 196"/>
              <a:gd name="T25" fmla="*/ 15 h 55"/>
              <a:gd name="T26" fmla="*/ 196 w 196"/>
              <a:gd name="T27" fmla="*/ 31 h 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6"/>
              <a:gd name="T43" fmla="*/ 0 h 55"/>
              <a:gd name="T44" fmla="*/ 196 w 196"/>
              <a:gd name="T45" fmla="*/ 55 h 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6" h="55">
                <a:moveTo>
                  <a:pt x="196" y="31"/>
                </a:moveTo>
                <a:lnTo>
                  <a:pt x="168" y="45"/>
                </a:lnTo>
                <a:lnTo>
                  <a:pt x="139" y="53"/>
                </a:lnTo>
                <a:lnTo>
                  <a:pt x="108" y="55"/>
                </a:lnTo>
                <a:lnTo>
                  <a:pt x="78" y="51"/>
                </a:lnTo>
                <a:lnTo>
                  <a:pt x="49" y="41"/>
                </a:lnTo>
                <a:lnTo>
                  <a:pt x="23" y="25"/>
                </a:lnTo>
                <a:lnTo>
                  <a:pt x="0" y="4"/>
                </a:lnTo>
                <a:lnTo>
                  <a:pt x="19" y="2"/>
                </a:lnTo>
                <a:lnTo>
                  <a:pt x="64" y="0"/>
                </a:lnTo>
                <a:lnTo>
                  <a:pt x="108" y="4"/>
                </a:lnTo>
                <a:lnTo>
                  <a:pt x="153" y="15"/>
                </a:lnTo>
                <a:lnTo>
                  <a:pt x="196" y="31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951788" y="3027365"/>
            <a:ext cx="307976" cy="515937"/>
          </a:xfrm>
          <a:custGeom>
            <a:avLst/>
            <a:gdLst>
              <a:gd name="T0" fmla="*/ 131 w 173"/>
              <a:gd name="T1" fmla="*/ 325 h 325"/>
              <a:gd name="T2" fmla="*/ 173 w 173"/>
              <a:gd name="T3" fmla="*/ 21 h 325"/>
              <a:gd name="T4" fmla="*/ 82 w 173"/>
              <a:gd name="T5" fmla="*/ 0 h 325"/>
              <a:gd name="T6" fmla="*/ 0 w 173"/>
              <a:gd name="T7" fmla="*/ 312 h 325"/>
              <a:gd name="T8" fmla="*/ 131 w 173"/>
              <a:gd name="T9" fmla="*/ 325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325"/>
              <a:gd name="T17" fmla="*/ 173 w 173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325">
                <a:moveTo>
                  <a:pt x="131" y="325"/>
                </a:moveTo>
                <a:lnTo>
                  <a:pt x="173" y="21"/>
                </a:lnTo>
                <a:lnTo>
                  <a:pt x="82" y="0"/>
                </a:lnTo>
                <a:lnTo>
                  <a:pt x="0" y="312"/>
                </a:lnTo>
                <a:lnTo>
                  <a:pt x="131" y="32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8185151" y="3060700"/>
            <a:ext cx="74613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951788" y="3027363"/>
            <a:ext cx="146050" cy="495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7994651" y="2152652"/>
            <a:ext cx="625475" cy="942975"/>
          </a:xfrm>
          <a:custGeom>
            <a:avLst/>
            <a:gdLst>
              <a:gd name="T0" fmla="*/ 351 w 351"/>
              <a:gd name="T1" fmla="*/ 108 h 594"/>
              <a:gd name="T2" fmla="*/ 337 w 351"/>
              <a:gd name="T3" fmla="*/ 176 h 594"/>
              <a:gd name="T4" fmla="*/ 300 w 351"/>
              <a:gd name="T5" fmla="*/ 233 h 594"/>
              <a:gd name="T6" fmla="*/ 245 w 351"/>
              <a:gd name="T7" fmla="*/ 276 h 594"/>
              <a:gd name="T8" fmla="*/ 221 w 351"/>
              <a:gd name="T9" fmla="*/ 331 h 594"/>
              <a:gd name="T10" fmla="*/ 207 w 351"/>
              <a:gd name="T11" fmla="*/ 445 h 594"/>
              <a:gd name="T12" fmla="*/ 209 w 351"/>
              <a:gd name="T13" fmla="*/ 523 h 594"/>
              <a:gd name="T14" fmla="*/ 253 w 351"/>
              <a:gd name="T15" fmla="*/ 529 h 594"/>
              <a:gd name="T16" fmla="*/ 288 w 351"/>
              <a:gd name="T17" fmla="*/ 539 h 594"/>
              <a:gd name="T18" fmla="*/ 306 w 351"/>
              <a:gd name="T19" fmla="*/ 551 h 594"/>
              <a:gd name="T20" fmla="*/ 309 w 351"/>
              <a:gd name="T21" fmla="*/ 557 h 594"/>
              <a:gd name="T22" fmla="*/ 302 w 351"/>
              <a:gd name="T23" fmla="*/ 570 h 594"/>
              <a:gd name="T24" fmla="*/ 278 w 351"/>
              <a:gd name="T25" fmla="*/ 582 h 594"/>
              <a:gd name="T26" fmla="*/ 237 w 351"/>
              <a:gd name="T27" fmla="*/ 590 h 594"/>
              <a:gd name="T28" fmla="*/ 190 w 351"/>
              <a:gd name="T29" fmla="*/ 594 h 594"/>
              <a:gd name="T30" fmla="*/ 139 w 351"/>
              <a:gd name="T31" fmla="*/ 592 h 594"/>
              <a:gd name="T32" fmla="*/ 96 w 351"/>
              <a:gd name="T33" fmla="*/ 586 h 594"/>
              <a:gd name="T34" fmla="*/ 64 w 351"/>
              <a:gd name="T35" fmla="*/ 576 h 594"/>
              <a:gd name="T36" fmla="*/ 47 w 351"/>
              <a:gd name="T37" fmla="*/ 563 h 594"/>
              <a:gd name="T38" fmla="*/ 51 w 351"/>
              <a:gd name="T39" fmla="*/ 549 h 594"/>
              <a:gd name="T40" fmla="*/ 60 w 351"/>
              <a:gd name="T41" fmla="*/ 543 h 594"/>
              <a:gd name="T42" fmla="*/ 90 w 351"/>
              <a:gd name="T43" fmla="*/ 531 h 594"/>
              <a:gd name="T44" fmla="*/ 133 w 351"/>
              <a:gd name="T45" fmla="*/ 525 h 594"/>
              <a:gd name="T46" fmla="*/ 147 w 351"/>
              <a:gd name="T47" fmla="*/ 500 h 594"/>
              <a:gd name="T48" fmla="*/ 145 w 351"/>
              <a:gd name="T49" fmla="*/ 386 h 594"/>
              <a:gd name="T50" fmla="*/ 125 w 351"/>
              <a:gd name="T51" fmla="*/ 296 h 594"/>
              <a:gd name="T52" fmla="*/ 78 w 351"/>
              <a:gd name="T53" fmla="*/ 255 h 594"/>
              <a:gd name="T54" fmla="*/ 31 w 351"/>
              <a:gd name="T55" fmla="*/ 204 h 594"/>
              <a:gd name="T56" fmla="*/ 5 w 351"/>
              <a:gd name="T57" fmla="*/ 141 h 594"/>
              <a:gd name="T58" fmla="*/ 3 w 351"/>
              <a:gd name="T59" fmla="*/ 74 h 594"/>
              <a:gd name="T60" fmla="*/ 11 w 351"/>
              <a:gd name="T61" fmla="*/ 39 h 594"/>
              <a:gd name="T62" fmla="*/ 27 w 351"/>
              <a:gd name="T63" fmla="*/ 25 h 594"/>
              <a:gd name="T64" fmla="*/ 66 w 351"/>
              <a:gd name="T65" fmla="*/ 10 h 594"/>
              <a:gd name="T66" fmla="*/ 121 w 351"/>
              <a:gd name="T67" fmla="*/ 2 h 594"/>
              <a:gd name="T68" fmla="*/ 182 w 351"/>
              <a:gd name="T69" fmla="*/ 0 h 594"/>
              <a:gd name="T70" fmla="*/ 245 w 351"/>
              <a:gd name="T71" fmla="*/ 4 h 594"/>
              <a:gd name="T72" fmla="*/ 296 w 351"/>
              <a:gd name="T73" fmla="*/ 12 h 594"/>
              <a:gd name="T74" fmla="*/ 331 w 351"/>
              <a:gd name="T75" fmla="*/ 27 h 594"/>
              <a:gd name="T76" fmla="*/ 343 w 351"/>
              <a:gd name="T77" fmla="*/ 43 h 594"/>
              <a:gd name="T78" fmla="*/ 349 w 351"/>
              <a:gd name="T79" fmla="*/ 76 h 5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1"/>
              <a:gd name="T121" fmla="*/ 0 h 594"/>
              <a:gd name="T122" fmla="*/ 351 w 351"/>
              <a:gd name="T123" fmla="*/ 594 h 5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1" h="594">
                <a:moveTo>
                  <a:pt x="349" y="76"/>
                </a:moveTo>
                <a:lnTo>
                  <a:pt x="351" y="108"/>
                </a:lnTo>
                <a:lnTo>
                  <a:pt x="347" y="143"/>
                </a:lnTo>
                <a:lnTo>
                  <a:pt x="337" y="176"/>
                </a:lnTo>
                <a:lnTo>
                  <a:pt x="321" y="206"/>
                </a:lnTo>
                <a:lnTo>
                  <a:pt x="300" y="233"/>
                </a:lnTo>
                <a:lnTo>
                  <a:pt x="274" y="257"/>
                </a:lnTo>
                <a:lnTo>
                  <a:pt x="245" y="276"/>
                </a:lnTo>
                <a:lnTo>
                  <a:pt x="231" y="298"/>
                </a:lnTo>
                <a:lnTo>
                  <a:pt x="221" y="331"/>
                </a:lnTo>
                <a:lnTo>
                  <a:pt x="211" y="388"/>
                </a:lnTo>
                <a:lnTo>
                  <a:pt x="207" y="445"/>
                </a:lnTo>
                <a:lnTo>
                  <a:pt x="209" y="502"/>
                </a:lnTo>
                <a:lnTo>
                  <a:pt x="209" y="523"/>
                </a:lnTo>
                <a:lnTo>
                  <a:pt x="231" y="525"/>
                </a:lnTo>
                <a:lnTo>
                  <a:pt x="253" y="529"/>
                </a:lnTo>
                <a:lnTo>
                  <a:pt x="272" y="533"/>
                </a:lnTo>
                <a:lnTo>
                  <a:pt x="288" y="539"/>
                </a:lnTo>
                <a:lnTo>
                  <a:pt x="298" y="545"/>
                </a:lnTo>
                <a:lnTo>
                  <a:pt x="306" y="551"/>
                </a:lnTo>
                <a:lnTo>
                  <a:pt x="309" y="557"/>
                </a:lnTo>
                <a:lnTo>
                  <a:pt x="309" y="563"/>
                </a:lnTo>
                <a:lnTo>
                  <a:pt x="302" y="570"/>
                </a:lnTo>
                <a:lnTo>
                  <a:pt x="292" y="576"/>
                </a:lnTo>
                <a:lnTo>
                  <a:pt x="278" y="582"/>
                </a:lnTo>
                <a:lnTo>
                  <a:pt x="260" y="586"/>
                </a:lnTo>
                <a:lnTo>
                  <a:pt x="237" y="590"/>
                </a:lnTo>
                <a:lnTo>
                  <a:pt x="215" y="592"/>
                </a:lnTo>
                <a:lnTo>
                  <a:pt x="190" y="594"/>
                </a:lnTo>
                <a:lnTo>
                  <a:pt x="164" y="594"/>
                </a:lnTo>
                <a:lnTo>
                  <a:pt x="139" y="592"/>
                </a:lnTo>
                <a:lnTo>
                  <a:pt x="117" y="590"/>
                </a:lnTo>
                <a:lnTo>
                  <a:pt x="96" y="586"/>
                </a:lnTo>
                <a:lnTo>
                  <a:pt x="78" y="580"/>
                </a:lnTo>
                <a:lnTo>
                  <a:pt x="64" y="576"/>
                </a:lnTo>
                <a:lnTo>
                  <a:pt x="54" y="570"/>
                </a:lnTo>
                <a:lnTo>
                  <a:pt x="47" y="563"/>
                </a:lnTo>
                <a:lnTo>
                  <a:pt x="47" y="555"/>
                </a:lnTo>
                <a:lnTo>
                  <a:pt x="51" y="549"/>
                </a:lnTo>
                <a:lnTo>
                  <a:pt x="60" y="543"/>
                </a:lnTo>
                <a:lnTo>
                  <a:pt x="72" y="537"/>
                </a:lnTo>
                <a:lnTo>
                  <a:pt x="90" y="531"/>
                </a:lnTo>
                <a:lnTo>
                  <a:pt x="109" y="529"/>
                </a:lnTo>
                <a:lnTo>
                  <a:pt x="133" y="525"/>
                </a:lnTo>
                <a:lnTo>
                  <a:pt x="145" y="521"/>
                </a:lnTo>
                <a:lnTo>
                  <a:pt x="147" y="500"/>
                </a:lnTo>
                <a:lnTo>
                  <a:pt x="149" y="443"/>
                </a:lnTo>
                <a:lnTo>
                  <a:pt x="145" y="386"/>
                </a:lnTo>
                <a:lnTo>
                  <a:pt x="135" y="329"/>
                </a:lnTo>
                <a:lnTo>
                  <a:pt x="125" y="296"/>
                </a:lnTo>
                <a:lnTo>
                  <a:pt x="107" y="274"/>
                </a:lnTo>
                <a:lnTo>
                  <a:pt x="78" y="255"/>
                </a:lnTo>
                <a:lnTo>
                  <a:pt x="54" y="231"/>
                </a:lnTo>
                <a:lnTo>
                  <a:pt x="31" y="204"/>
                </a:lnTo>
                <a:lnTo>
                  <a:pt x="15" y="174"/>
                </a:lnTo>
                <a:lnTo>
                  <a:pt x="5" y="141"/>
                </a:lnTo>
                <a:lnTo>
                  <a:pt x="0" y="106"/>
                </a:lnTo>
                <a:lnTo>
                  <a:pt x="3" y="74"/>
                </a:lnTo>
                <a:lnTo>
                  <a:pt x="11" y="39"/>
                </a:lnTo>
                <a:lnTo>
                  <a:pt x="17" y="31"/>
                </a:lnTo>
                <a:lnTo>
                  <a:pt x="27" y="25"/>
                </a:lnTo>
                <a:lnTo>
                  <a:pt x="43" y="16"/>
                </a:lnTo>
                <a:lnTo>
                  <a:pt x="66" y="10"/>
                </a:lnTo>
                <a:lnTo>
                  <a:pt x="90" y="6"/>
                </a:lnTo>
                <a:lnTo>
                  <a:pt x="121" y="2"/>
                </a:lnTo>
                <a:lnTo>
                  <a:pt x="151" y="0"/>
                </a:lnTo>
                <a:lnTo>
                  <a:pt x="182" y="0"/>
                </a:lnTo>
                <a:lnTo>
                  <a:pt x="215" y="0"/>
                </a:lnTo>
                <a:lnTo>
                  <a:pt x="245" y="4"/>
                </a:lnTo>
                <a:lnTo>
                  <a:pt x="272" y="8"/>
                </a:lnTo>
                <a:lnTo>
                  <a:pt x="296" y="12"/>
                </a:lnTo>
                <a:lnTo>
                  <a:pt x="317" y="18"/>
                </a:lnTo>
                <a:lnTo>
                  <a:pt x="331" y="27"/>
                </a:lnTo>
                <a:lnTo>
                  <a:pt x="341" y="35"/>
                </a:lnTo>
                <a:lnTo>
                  <a:pt x="343" y="43"/>
                </a:lnTo>
                <a:lnTo>
                  <a:pt x="349" y="76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6350">
            <a:solidFill>
              <a:srgbClr val="CD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7999413" y="2152650"/>
            <a:ext cx="620712" cy="939800"/>
          </a:xfrm>
          <a:custGeom>
            <a:avLst/>
            <a:gdLst>
              <a:gd name="T0" fmla="*/ 348 w 348"/>
              <a:gd name="T1" fmla="*/ 108 h 592"/>
              <a:gd name="T2" fmla="*/ 334 w 348"/>
              <a:gd name="T3" fmla="*/ 176 h 592"/>
              <a:gd name="T4" fmla="*/ 297 w 348"/>
              <a:gd name="T5" fmla="*/ 233 h 592"/>
              <a:gd name="T6" fmla="*/ 242 w 348"/>
              <a:gd name="T7" fmla="*/ 276 h 592"/>
              <a:gd name="T8" fmla="*/ 218 w 348"/>
              <a:gd name="T9" fmla="*/ 331 h 592"/>
              <a:gd name="T10" fmla="*/ 204 w 348"/>
              <a:gd name="T11" fmla="*/ 445 h 592"/>
              <a:gd name="T12" fmla="*/ 208 w 348"/>
              <a:gd name="T13" fmla="*/ 523 h 592"/>
              <a:gd name="T14" fmla="*/ 250 w 348"/>
              <a:gd name="T15" fmla="*/ 529 h 592"/>
              <a:gd name="T16" fmla="*/ 285 w 348"/>
              <a:gd name="T17" fmla="*/ 539 h 592"/>
              <a:gd name="T18" fmla="*/ 303 w 348"/>
              <a:gd name="T19" fmla="*/ 551 h 592"/>
              <a:gd name="T20" fmla="*/ 306 w 348"/>
              <a:gd name="T21" fmla="*/ 557 h 592"/>
              <a:gd name="T22" fmla="*/ 299 w 348"/>
              <a:gd name="T23" fmla="*/ 570 h 592"/>
              <a:gd name="T24" fmla="*/ 275 w 348"/>
              <a:gd name="T25" fmla="*/ 580 h 592"/>
              <a:gd name="T26" fmla="*/ 234 w 348"/>
              <a:gd name="T27" fmla="*/ 590 h 592"/>
              <a:gd name="T28" fmla="*/ 187 w 348"/>
              <a:gd name="T29" fmla="*/ 592 h 592"/>
              <a:gd name="T30" fmla="*/ 136 w 348"/>
              <a:gd name="T31" fmla="*/ 592 h 592"/>
              <a:gd name="T32" fmla="*/ 93 w 348"/>
              <a:gd name="T33" fmla="*/ 586 h 592"/>
              <a:gd name="T34" fmla="*/ 61 w 348"/>
              <a:gd name="T35" fmla="*/ 576 h 592"/>
              <a:gd name="T36" fmla="*/ 44 w 348"/>
              <a:gd name="T37" fmla="*/ 561 h 592"/>
              <a:gd name="T38" fmla="*/ 48 w 348"/>
              <a:gd name="T39" fmla="*/ 549 h 592"/>
              <a:gd name="T40" fmla="*/ 57 w 348"/>
              <a:gd name="T41" fmla="*/ 541 h 592"/>
              <a:gd name="T42" fmla="*/ 87 w 348"/>
              <a:gd name="T43" fmla="*/ 531 h 592"/>
              <a:gd name="T44" fmla="*/ 130 w 348"/>
              <a:gd name="T45" fmla="*/ 525 h 592"/>
              <a:gd name="T46" fmla="*/ 144 w 348"/>
              <a:gd name="T47" fmla="*/ 500 h 592"/>
              <a:gd name="T48" fmla="*/ 142 w 348"/>
              <a:gd name="T49" fmla="*/ 384 h 592"/>
              <a:gd name="T50" fmla="*/ 122 w 348"/>
              <a:gd name="T51" fmla="*/ 296 h 592"/>
              <a:gd name="T52" fmla="*/ 75 w 348"/>
              <a:gd name="T53" fmla="*/ 253 h 592"/>
              <a:gd name="T54" fmla="*/ 28 w 348"/>
              <a:gd name="T55" fmla="*/ 204 h 592"/>
              <a:gd name="T56" fmla="*/ 2 w 348"/>
              <a:gd name="T57" fmla="*/ 141 h 592"/>
              <a:gd name="T58" fmla="*/ 0 w 348"/>
              <a:gd name="T59" fmla="*/ 72 h 592"/>
              <a:gd name="T60" fmla="*/ 10 w 348"/>
              <a:gd name="T61" fmla="*/ 39 h 592"/>
              <a:gd name="T62" fmla="*/ 24 w 348"/>
              <a:gd name="T63" fmla="*/ 23 h 592"/>
              <a:gd name="T64" fmla="*/ 63 w 348"/>
              <a:gd name="T65" fmla="*/ 10 h 592"/>
              <a:gd name="T66" fmla="*/ 118 w 348"/>
              <a:gd name="T67" fmla="*/ 2 h 592"/>
              <a:gd name="T68" fmla="*/ 181 w 348"/>
              <a:gd name="T69" fmla="*/ 0 h 592"/>
              <a:gd name="T70" fmla="*/ 242 w 348"/>
              <a:gd name="T71" fmla="*/ 4 h 592"/>
              <a:gd name="T72" fmla="*/ 295 w 348"/>
              <a:gd name="T73" fmla="*/ 12 h 592"/>
              <a:gd name="T74" fmla="*/ 330 w 348"/>
              <a:gd name="T75" fmla="*/ 27 h 592"/>
              <a:gd name="T76" fmla="*/ 340 w 348"/>
              <a:gd name="T77" fmla="*/ 41 h 5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8"/>
              <a:gd name="T118" fmla="*/ 0 h 592"/>
              <a:gd name="T119" fmla="*/ 348 w 348"/>
              <a:gd name="T120" fmla="*/ 592 h 59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8" h="592">
                <a:moveTo>
                  <a:pt x="346" y="76"/>
                </a:moveTo>
                <a:lnTo>
                  <a:pt x="348" y="108"/>
                </a:lnTo>
                <a:lnTo>
                  <a:pt x="344" y="143"/>
                </a:lnTo>
                <a:lnTo>
                  <a:pt x="334" y="176"/>
                </a:lnTo>
                <a:lnTo>
                  <a:pt x="318" y="206"/>
                </a:lnTo>
                <a:lnTo>
                  <a:pt x="297" y="233"/>
                </a:lnTo>
                <a:lnTo>
                  <a:pt x="271" y="257"/>
                </a:lnTo>
                <a:lnTo>
                  <a:pt x="242" y="276"/>
                </a:lnTo>
                <a:lnTo>
                  <a:pt x="228" y="298"/>
                </a:lnTo>
                <a:lnTo>
                  <a:pt x="218" y="331"/>
                </a:lnTo>
                <a:lnTo>
                  <a:pt x="208" y="388"/>
                </a:lnTo>
                <a:lnTo>
                  <a:pt x="204" y="445"/>
                </a:lnTo>
                <a:lnTo>
                  <a:pt x="206" y="502"/>
                </a:lnTo>
                <a:lnTo>
                  <a:pt x="208" y="523"/>
                </a:lnTo>
                <a:lnTo>
                  <a:pt x="228" y="525"/>
                </a:lnTo>
                <a:lnTo>
                  <a:pt x="250" y="529"/>
                </a:lnTo>
                <a:lnTo>
                  <a:pt x="269" y="533"/>
                </a:lnTo>
                <a:lnTo>
                  <a:pt x="285" y="539"/>
                </a:lnTo>
                <a:lnTo>
                  <a:pt x="295" y="545"/>
                </a:lnTo>
                <a:lnTo>
                  <a:pt x="303" y="551"/>
                </a:lnTo>
                <a:lnTo>
                  <a:pt x="306" y="557"/>
                </a:lnTo>
                <a:lnTo>
                  <a:pt x="306" y="563"/>
                </a:lnTo>
                <a:lnTo>
                  <a:pt x="299" y="570"/>
                </a:lnTo>
                <a:lnTo>
                  <a:pt x="289" y="576"/>
                </a:lnTo>
                <a:lnTo>
                  <a:pt x="275" y="580"/>
                </a:lnTo>
                <a:lnTo>
                  <a:pt x="257" y="586"/>
                </a:lnTo>
                <a:lnTo>
                  <a:pt x="234" y="590"/>
                </a:lnTo>
                <a:lnTo>
                  <a:pt x="212" y="592"/>
                </a:lnTo>
                <a:lnTo>
                  <a:pt x="187" y="592"/>
                </a:lnTo>
                <a:lnTo>
                  <a:pt x="163" y="592"/>
                </a:lnTo>
                <a:lnTo>
                  <a:pt x="136" y="592"/>
                </a:lnTo>
                <a:lnTo>
                  <a:pt x="114" y="590"/>
                </a:lnTo>
                <a:lnTo>
                  <a:pt x="93" y="586"/>
                </a:lnTo>
                <a:lnTo>
                  <a:pt x="75" y="580"/>
                </a:lnTo>
                <a:lnTo>
                  <a:pt x="61" y="576"/>
                </a:lnTo>
                <a:lnTo>
                  <a:pt x="51" y="570"/>
                </a:lnTo>
                <a:lnTo>
                  <a:pt x="44" y="561"/>
                </a:lnTo>
                <a:lnTo>
                  <a:pt x="44" y="555"/>
                </a:lnTo>
                <a:lnTo>
                  <a:pt x="48" y="549"/>
                </a:lnTo>
                <a:lnTo>
                  <a:pt x="57" y="541"/>
                </a:lnTo>
                <a:lnTo>
                  <a:pt x="69" y="537"/>
                </a:lnTo>
                <a:lnTo>
                  <a:pt x="87" y="531"/>
                </a:lnTo>
                <a:lnTo>
                  <a:pt x="108" y="527"/>
                </a:lnTo>
                <a:lnTo>
                  <a:pt x="130" y="525"/>
                </a:lnTo>
                <a:lnTo>
                  <a:pt x="144" y="521"/>
                </a:lnTo>
                <a:lnTo>
                  <a:pt x="144" y="500"/>
                </a:lnTo>
                <a:lnTo>
                  <a:pt x="146" y="441"/>
                </a:lnTo>
                <a:lnTo>
                  <a:pt x="142" y="384"/>
                </a:lnTo>
                <a:lnTo>
                  <a:pt x="132" y="329"/>
                </a:lnTo>
                <a:lnTo>
                  <a:pt x="122" y="296"/>
                </a:lnTo>
                <a:lnTo>
                  <a:pt x="106" y="272"/>
                </a:lnTo>
                <a:lnTo>
                  <a:pt x="75" y="253"/>
                </a:lnTo>
                <a:lnTo>
                  <a:pt x="51" y="231"/>
                </a:lnTo>
                <a:lnTo>
                  <a:pt x="28" y="204"/>
                </a:lnTo>
                <a:lnTo>
                  <a:pt x="12" y="174"/>
                </a:lnTo>
                <a:lnTo>
                  <a:pt x="2" y="141"/>
                </a:lnTo>
                <a:lnTo>
                  <a:pt x="0" y="106"/>
                </a:lnTo>
                <a:lnTo>
                  <a:pt x="0" y="72"/>
                </a:lnTo>
                <a:lnTo>
                  <a:pt x="8" y="39"/>
                </a:lnTo>
                <a:lnTo>
                  <a:pt x="10" y="39"/>
                </a:lnTo>
                <a:lnTo>
                  <a:pt x="14" y="31"/>
                </a:lnTo>
                <a:lnTo>
                  <a:pt x="24" y="23"/>
                </a:lnTo>
                <a:lnTo>
                  <a:pt x="40" y="16"/>
                </a:lnTo>
                <a:lnTo>
                  <a:pt x="63" y="10"/>
                </a:lnTo>
                <a:lnTo>
                  <a:pt x="89" y="6"/>
                </a:lnTo>
                <a:lnTo>
                  <a:pt x="118" y="2"/>
                </a:lnTo>
                <a:lnTo>
                  <a:pt x="148" y="0"/>
                </a:lnTo>
                <a:lnTo>
                  <a:pt x="181" y="0"/>
                </a:lnTo>
                <a:lnTo>
                  <a:pt x="212" y="0"/>
                </a:lnTo>
                <a:lnTo>
                  <a:pt x="242" y="4"/>
                </a:lnTo>
                <a:lnTo>
                  <a:pt x="271" y="6"/>
                </a:lnTo>
                <a:lnTo>
                  <a:pt x="295" y="12"/>
                </a:lnTo>
                <a:lnTo>
                  <a:pt x="314" y="18"/>
                </a:lnTo>
                <a:lnTo>
                  <a:pt x="330" y="27"/>
                </a:lnTo>
                <a:lnTo>
                  <a:pt x="338" y="35"/>
                </a:lnTo>
                <a:lnTo>
                  <a:pt x="340" y="41"/>
                </a:lnTo>
                <a:lnTo>
                  <a:pt x="346" y="7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8259764" y="2638425"/>
            <a:ext cx="331787" cy="344488"/>
          </a:xfrm>
          <a:custGeom>
            <a:avLst/>
            <a:gdLst>
              <a:gd name="T0" fmla="*/ 43 w 186"/>
              <a:gd name="T1" fmla="*/ 47 h 217"/>
              <a:gd name="T2" fmla="*/ 60 w 186"/>
              <a:gd name="T3" fmla="*/ 41 h 217"/>
              <a:gd name="T4" fmla="*/ 72 w 186"/>
              <a:gd name="T5" fmla="*/ 29 h 217"/>
              <a:gd name="T6" fmla="*/ 80 w 186"/>
              <a:gd name="T7" fmla="*/ 4 h 217"/>
              <a:gd name="T8" fmla="*/ 80 w 186"/>
              <a:gd name="T9" fmla="*/ 2 h 217"/>
              <a:gd name="T10" fmla="*/ 98 w 186"/>
              <a:gd name="T11" fmla="*/ 0 h 217"/>
              <a:gd name="T12" fmla="*/ 117 w 186"/>
              <a:gd name="T13" fmla="*/ 4 h 217"/>
              <a:gd name="T14" fmla="*/ 133 w 186"/>
              <a:gd name="T15" fmla="*/ 15 h 217"/>
              <a:gd name="T16" fmla="*/ 145 w 186"/>
              <a:gd name="T17" fmla="*/ 27 h 217"/>
              <a:gd name="T18" fmla="*/ 151 w 186"/>
              <a:gd name="T19" fmla="*/ 45 h 217"/>
              <a:gd name="T20" fmla="*/ 151 w 186"/>
              <a:gd name="T21" fmla="*/ 64 h 217"/>
              <a:gd name="T22" fmla="*/ 147 w 186"/>
              <a:gd name="T23" fmla="*/ 82 h 217"/>
              <a:gd name="T24" fmla="*/ 135 w 186"/>
              <a:gd name="T25" fmla="*/ 96 h 217"/>
              <a:gd name="T26" fmla="*/ 149 w 186"/>
              <a:gd name="T27" fmla="*/ 96 h 217"/>
              <a:gd name="T28" fmla="*/ 162 w 186"/>
              <a:gd name="T29" fmla="*/ 96 h 217"/>
              <a:gd name="T30" fmla="*/ 174 w 186"/>
              <a:gd name="T31" fmla="*/ 100 h 217"/>
              <a:gd name="T32" fmla="*/ 182 w 186"/>
              <a:gd name="T33" fmla="*/ 110 h 217"/>
              <a:gd name="T34" fmla="*/ 186 w 186"/>
              <a:gd name="T35" fmla="*/ 123 h 217"/>
              <a:gd name="T36" fmla="*/ 184 w 186"/>
              <a:gd name="T37" fmla="*/ 135 h 217"/>
              <a:gd name="T38" fmla="*/ 176 w 186"/>
              <a:gd name="T39" fmla="*/ 147 h 217"/>
              <a:gd name="T40" fmla="*/ 164 w 186"/>
              <a:gd name="T41" fmla="*/ 151 h 217"/>
              <a:gd name="T42" fmla="*/ 151 w 186"/>
              <a:gd name="T43" fmla="*/ 159 h 217"/>
              <a:gd name="T44" fmla="*/ 164 w 186"/>
              <a:gd name="T45" fmla="*/ 166 h 217"/>
              <a:gd name="T46" fmla="*/ 170 w 186"/>
              <a:gd name="T47" fmla="*/ 168 h 217"/>
              <a:gd name="T48" fmla="*/ 180 w 186"/>
              <a:gd name="T49" fmla="*/ 174 h 217"/>
              <a:gd name="T50" fmla="*/ 184 w 186"/>
              <a:gd name="T51" fmla="*/ 184 h 217"/>
              <a:gd name="T52" fmla="*/ 184 w 186"/>
              <a:gd name="T53" fmla="*/ 194 h 217"/>
              <a:gd name="T54" fmla="*/ 178 w 186"/>
              <a:gd name="T55" fmla="*/ 204 h 217"/>
              <a:gd name="T56" fmla="*/ 168 w 186"/>
              <a:gd name="T57" fmla="*/ 210 h 217"/>
              <a:gd name="T58" fmla="*/ 151 w 186"/>
              <a:gd name="T59" fmla="*/ 210 h 217"/>
              <a:gd name="T60" fmla="*/ 133 w 186"/>
              <a:gd name="T61" fmla="*/ 217 h 217"/>
              <a:gd name="T62" fmla="*/ 113 w 186"/>
              <a:gd name="T63" fmla="*/ 215 h 217"/>
              <a:gd name="T64" fmla="*/ 94 w 186"/>
              <a:gd name="T65" fmla="*/ 206 h 217"/>
              <a:gd name="T66" fmla="*/ 78 w 186"/>
              <a:gd name="T67" fmla="*/ 194 h 217"/>
              <a:gd name="T68" fmla="*/ 58 w 186"/>
              <a:gd name="T69" fmla="*/ 174 h 217"/>
              <a:gd name="T70" fmla="*/ 51 w 186"/>
              <a:gd name="T71" fmla="*/ 172 h 217"/>
              <a:gd name="T72" fmla="*/ 41 w 186"/>
              <a:gd name="T73" fmla="*/ 166 h 217"/>
              <a:gd name="T74" fmla="*/ 35 w 186"/>
              <a:gd name="T75" fmla="*/ 155 h 217"/>
              <a:gd name="T76" fmla="*/ 35 w 186"/>
              <a:gd name="T77" fmla="*/ 141 h 217"/>
              <a:gd name="T78" fmla="*/ 41 w 186"/>
              <a:gd name="T79" fmla="*/ 131 h 217"/>
              <a:gd name="T80" fmla="*/ 51 w 186"/>
              <a:gd name="T81" fmla="*/ 125 h 217"/>
              <a:gd name="T82" fmla="*/ 51 w 186"/>
              <a:gd name="T83" fmla="*/ 125 h 217"/>
              <a:gd name="T84" fmla="*/ 35 w 186"/>
              <a:gd name="T85" fmla="*/ 125 h 217"/>
              <a:gd name="T86" fmla="*/ 21 w 186"/>
              <a:gd name="T87" fmla="*/ 121 h 217"/>
              <a:gd name="T88" fmla="*/ 9 w 186"/>
              <a:gd name="T89" fmla="*/ 110 h 217"/>
              <a:gd name="T90" fmla="*/ 0 w 186"/>
              <a:gd name="T91" fmla="*/ 98 h 217"/>
              <a:gd name="T92" fmla="*/ 0 w 186"/>
              <a:gd name="T93" fmla="*/ 82 h 217"/>
              <a:gd name="T94" fmla="*/ 4 w 186"/>
              <a:gd name="T95" fmla="*/ 68 h 217"/>
              <a:gd name="T96" fmla="*/ 15 w 186"/>
              <a:gd name="T97" fmla="*/ 55 h 217"/>
              <a:gd name="T98" fmla="*/ 27 w 186"/>
              <a:gd name="T99" fmla="*/ 47 h 217"/>
              <a:gd name="T100" fmla="*/ 43 w 186"/>
              <a:gd name="T101" fmla="*/ 47 h 217"/>
              <a:gd name="T102" fmla="*/ 43 w 186"/>
              <a:gd name="T103" fmla="*/ 47 h 21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6"/>
              <a:gd name="T157" fmla="*/ 0 h 217"/>
              <a:gd name="T158" fmla="*/ 186 w 186"/>
              <a:gd name="T159" fmla="*/ 217 h 21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6" h="217">
                <a:moveTo>
                  <a:pt x="43" y="47"/>
                </a:moveTo>
                <a:lnTo>
                  <a:pt x="60" y="41"/>
                </a:lnTo>
                <a:lnTo>
                  <a:pt x="72" y="29"/>
                </a:lnTo>
                <a:lnTo>
                  <a:pt x="80" y="4"/>
                </a:lnTo>
                <a:lnTo>
                  <a:pt x="80" y="2"/>
                </a:lnTo>
                <a:lnTo>
                  <a:pt x="98" y="0"/>
                </a:lnTo>
                <a:lnTo>
                  <a:pt x="117" y="4"/>
                </a:lnTo>
                <a:lnTo>
                  <a:pt x="133" y="15"/>
                </a:lnTo>
                <a:lnTo>
                  <a:pt x="145" y="27"/>
                </a:lnTo>
                <a:lnTo>
                  <a:pt x="151" y="45"/>
                </a:lnTo>
                <a:lnTo>
                  <a:pt x="151" y="64"/>
                </a:lnTo>
                <a:lnTo>
                  <a:pt x="147" y="82"/>
                </a:lnTo>
                <a:lnTo>
                  <a:pt x="135" y="96"/>
                </a:lnTo>
                <a:lnTo>
                  <a:pt x="149" y="96"/>
                </a:lnTo>
                <a:lnTo>
                  <a:pt x="162" y="96"/>
                </a:lnTo>
                <a:lnTo>
                  <a:pt x="174" y="100"/>
                </a:lnTo>
                <a:lnTo>
                  <a:pt x="182" y="110"/>
                </a:lnTo>
                <a:lnTo>
                  <a:pt x="186" y="123"/>
                </a:lnTo>
                <a:lnTo>
                  <a:pt x="184" y="135"/>
                </a:lnTo>
                <a:lnTo>
                  <a:pt x="176" y="147"/>
                </a:lnTo>
                <a:lnTo>
                  <a:pt x="164" y="151"/>
                </a:lnTo>
                <a:lnTo>
                  <a:pt x="151" y="159"/>
                </a:lnTo>
                <a:lnTo>
                  <a:pt x="164" y="166"/>
                </a:lnTo>
                <a:lnTo>
                  <a:pt x="170" y="168"/>
                </a:lnTo>
                <a:lnTo>
                  <a:pt x="180" y="174"/>
                </a:lnTo>
                <a:lnTo>
                  <a:pt x="184" y="184"/>
                </a:lnTo>
                <a:lnTo>
                  <a:pt x="184" y="194"/>
                </a:lnTo>
                <a:lnTo>
                  <a:pt x="178" y="204"/>
                </a:lnTo>
                <a:lnTo>
                  <a:pt x="168" y="210"/>
                </a:lnTo>
                <a:lnTo>
                  <a:pt x="151" y="210"/>
                </a:lnTo>
                <a:lnTo>
                  <a:pt x="133" y="217"/>
                </a:lnTo>
                <a:lnTo>
                  <a:pt x="113" y="215"/>
                </a:lnTo>
                <a:lnTo>
                  <a:pt x="94" y="206"/>
                </a:lnTo>
                <a:lnTo>
                  <a:pt x="78" y="194"/>
                </a:lnTo>
                <a:lnTo>
                  <a:pt x="58" y="174"/>
                </a:lnTo>
                <a:lnTo>
                  <a:pt x="51" y="172"/>
                </a:lnTo>
                <a:lnTo>
                  <a:pt x="41" y="166"/>
                </a:lnTo>
                <a:lnTo>
                  <a:pt x="35" y="155"/>
                </a:lnTo>
                <a:lnTo>
                  <a:pt x="35" y="141"/>
                </a:lnTo>
                <a:lnTo>
                  <a:pt x="41" y="131"/>
                </a:lnTo>
                <a:lnTo>
                  <a:pt x="51" y="125"/>
                </a:lnTo>
                <a:lnTo>
                  <a:pt x="35" y="125"/>
                </a:lnTo>
                <a:lnTo>
                  <a:pt x="21" y="121"/>
                </a:lnTo>
                <a:lnTo>
                  <a:pt x="9" y="110"/>
                </a:lnTo>
                <a:lnTo>
                  <a:pt x="0" y="98"/>
                </a:lnTo>
                <a:lnTo>
                  <a:pt x="0" y="82"/>
                </a:lnTo>
                <a:lnTo>
                  <a:pt x="4" y="68"/>
                </a:lnTo>
                <a:lnTo>
                  <a:pt x="15" y="55"/>
                </a:lnTo>
                <a:lnTo>
                  <a:pt x="27" y="47"/>
                </a:lnTo>
                <a:lnTo>
                  <a:pt x="43" y="4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5995989" y="3441700"/>
            <a:ext cx="2316162" cy="1403350"/>
          </a:xfrm>
          <a:custGeom>
            <a:avLst/>
            <a:gdLst>
              <a:gd name="T0" fmla="*/ 314 w 1297"/>
              <a:gd name="T1" fmla="*/ 751 h 884"/>
              <a:gd name="T2" fmla="*/ 214 w 1297"/>
              <a:gd name="T3" fmla="*/ 858 h 884"/>
              <a:gd name="T4" fmla="*/ 134 w 1297"/>
              <a:gd name="T5" fmla="*/ 851 h 884"/>
              <a:gd name="T6" fmla="*/ 59 w 1297"/>
              <a:gd name="T7" fmla="*/ 833 h 884"/>
              <a:gd name="T8" fmla="*/ 0 w 1297"/>
              <a:gd name="T9" fmla="*/ 856 h 884"/>
              <a:gd name="T10" fmla="*/ 4 w 1297"/>
              <a:gd name="T11" fmla="*/ 811 h 884"/>
              <a:gd name="T12" fmla="*/ 53 w 1297"/>
              <a:gd name="T13" fmla="*/ 731 h 884"/>
              <a:gd name="T14" fmla="*/ 110 w 1297"/>
              <a:gd name="T15" fmla="*/ 662 h 884"/>
              <a:gd name="T16" fmla="*/ 206 w 1297"/>
              <a:gd name="T17" fmla="*/ 586 h 884"/>
              <a:gd name="T18" fmla="*/ 212 w 1297"/>
              <a:gd name="T19" fmla="*/ 527 h 884"/>
              <a:gd name="T20" fmla="*/ 263 w 1297"/>
              <a:gd name="T21" fmla="*/ 466 h 884"/>
              <a:gd name="T22" fmla="*/ 271 w 1297"/>
              <a:gd name="T23" fmla="*/ 382 h 884"/>
              <a:gd name="T24" fmla="*/ 328 w 1297"/>
              <a:gd name="T25" fmla="*/ 282 h 884"/>
              <a:gd name="T26" fmla="*/ 424 w 1297"/>
              <a:gd name="T27" fmla="*/ 219 h 884"/>
              <a:gd name="T28" fmla="*/ 538 w 1297"/>
              <a:gd name="T29" fmla="*/ 204 h 884"/>
              <a:gd name="T30" fmla="*/ 569 w 1297"/>
              <a:gd name="T31" fmla="*/ 149 h 884"/>
              <a:gd name="T32" fmla="*/ 616 w 1297"/>
              <a:gd name="T33" fmla="*/ 88 h 884"/>
              <a:gd name="T34" fmla="*/ 828 w 1297"/>
              <a:gd name="T35" fmla="*/ 92 h 884"/>
              <a:gd name="T36" fmla="*/ 903 w 1297"/>
              <a:gd name="T37" fmla="*/ 137 h 884"/>
              <a:gd name="T38" fmla="*/ 952 w 1297"/>
              <a:gd name="T39" fmla="*/ 174 h 884"/>
              <a:gd name="T40" fmla="*/ 1005 w 1297"/>
              <a:gd name="T41" fmla="*/ 115 h 884"/>
              <a:gd name="T42" fmla="*/ 1013 w 1297"/>
              <a:gd name="T43" fmla="*/ 68 h 884"/>
              <a:gd name="T44" fmla="*/ 1044 w 1297"/>
              <a:gd name="T45" fmla="*/ 11 h 884"/>
              <a:gd name="T46" fmla="*/ 1111 w 1297"/>
              <a:gd name="T47" fmla="*/ 37 h 884"/>
              <a:gd name="T48" fmla="*/ 1199 w 1297"/>
              <a:gd name="T49" fmla="*/ 49 h 884"/>
              <a:gd name="T50" fmla="*/ 1258 w 1297"/>
              <a:gd name="T51" fmla="*/ 27 h 884"/>
              <a:gd name="T52" fmla="*/ 1295 w 1297"/>
              <a:gd name="T53" fmla="*/ 45 h 884"/>
              <a:gd name="T54" fmla="*/ 1287 w 1297"/>
              <a:gd name="T55" fmla="*/ 84 h 884"/>
              <a:gd name="T56" fmla="*/ 1256 w 1297"/>
              <a:gd name="T57" fmla="*/ 98 h 884"/>
              <a:gd name="T58" fmla="*/ 1224 w 1297"/>
              <a:gd name="T59" fmla="*/ 143 h 884"/>
              <a:gd name="T60" fmla="*/ 1226 w 1297"/>
              <a:gd name="T61" fmla="*/ 170 h 884"/>
              <a:gd name="T62" fmla="*/ 1221 w 1297"/>
              <a:gd name="T63" fmla="*/ 217 h 884"/>
              <a:gd name="T64" fmla="*/ 1177 w 1297"/>
              <a:gd name="T65" fmla="*/ 268 h 884"/>
              <a:gd name="T66" fmla="*/ 1103 w 1297"/>
              <a:gd name="T67" fmla="*/ 296 h 884"/>
              <a:gd name="T68" fmla="*/ 1052 w 1297"/>
              <a:gd name="T69" fmla="*/ 302 h 884"/>
              <a:gd name="T70" fmla="*/ 1046 w 1297"/>
              <a:gd name="T71" fmla="*/ 335 h 884"/>
              <a:gd name="T72" fmla="*/ 1089 w 1297"/>
              <a:gd name="T73" fmla="*/ 358 h 884"/>
              <a:gd name="T74" fmla="*/ 1083 w 1297"/>
              <a:gd name="T75" fmla="*/ 398 h 884"/>
              <a:gd name="T76" fmla="*/ 1005 w 1297"/>
              <a:gd name="T77" fmla="*/ 437 h 884"/>
              <a:gd name="T78" fmla="*/ 1011 w 1297"/>
              <a:gd name="T79" fmla="*/ 533 h 884"/>
              <a:gd name="T80" fmla="*/ 973 w 1297"/>
              <a:gd name="T81" fmla="*/ 662 h 884"/>
              <a:gd name="T82" fmla="*/ 922 w 1297"/>
              <a:gd name="T83" fmla="*/ 735 h 884"/>
              <a:gd name="T84" fmla="*/ 722 w 1297"/>
              <a:gd name="T85" fmla="*/ 782 h 884"/>
              <a:gd name="T86" fmla="*/ 479 w 1297"/>
              <a:gd name="T87" fmla="*/ 788 h 884"/>
              <a:gd name="T88" fmla="*/ 391 w 1297"/>
              <a:gd name="T89" fmla="*/ 762 h 884"/>
              <a:gd name="T90" fmla="*/ 348 w 1297"/>
              <a:gd name="T91" fmla="*/ 678 h 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97"/>
              <a:gd name="T139" fmla="*/ 0 h 884"/>
              <a:gd name="T140" fmla="*/ 1297 w 1297"/>
              <a:gd name="T141" fmla="*/ 884 h 8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97" h="884">
                <a:moveTo>
                  <a:pt x="348" y="678"/>
                </a:moveTo>
                <a:lnTo>
                  <a:pt x="336" y="711"/>
                </a:lnTo>
                <a:lnTo>
                  <a:pt x="314" y="751"/>
                </a:lnTo>
                <a:lnTo>
                  <a:pt x="285" y="790"/>
                </a:lnTo>
                <a:lnTo>
                  <a:pt x="253" y="827"/>
                </a:lnTo>
                <a:lnTo>
                  <a:pt x="214" y="858"/>
                </a:lnTo>
                <a:lnTo>
                  <a:pt x="171" y="884"/>
                </a:lnTo>
                <a:lnTo>
                  <a:pt x="155" y="868"/>
                </a:lnTo>
                <a:lnTo>
                  <a:pt x="134" y="851"/>
                </a:lnTo>
                <a:lnTo>
                  <a:pt x="112" y="839"/>
                </a:lnTo>
                <a:lnTo>
                  <a:pt x="85" y="833"/>
                </a:lnTo>
                <a:lnTo>
                  <a:pt x="59" y="833"/>
                </a:lnTo>
                <a:lnTo>
                  <a:pt x="34" y="837"/>
                </a:lnTo>
                <a:lnTo>
                  <a:pt x="10" y="849"/>
                </a:lnTo>
                <a:lnTo>
                  <a:pt x="0" y="856"/>
                </a:lnTo>
                <a:lnTo>
                  <a:pt x="0" y="847"/>
                </a:lnTo>
                <a:lnTo>
                  <a:pt x="0" y="841"/>
                </a:lnTo>
                <a:lnTo>
                  <a:pt x="4" y="811"/>
                </a:lnTo>
                <a:lnTo>
                  <a:pt x="16" y="782"/>
                </a:lnTo>
                <a:lnTo>
                  <a:pt x="32" y="756"/>
                </a:lnTo>
                <a:lnTo>
                  <a:pt x="53" y="731"/>
                </a:lnTo>
                <a:lnTo>
                  <a:pt x="77" y="713"/>
                </a:lnTo>
                <a:lnTo>
                  <a:pt x="87" y="696"/>
                </a:lnTo>
                <a:lnTo>
                  <a:pt x="110" y="662"/>
                </a:lnTo>
                <a:lnTo>
                  <a:pt x="138" y="631"/>
                </a:lnTo>
                <a:lnTo>
                  <a:pt x="169" y="607"/>
                </a:lnTo>
                <a:lnTo>
                  <a:pt x="206" y="586"/>
                </a:lnTo>
                <a:lnTo>
                  <a:pt x="204" y="578"/>
                </a:lnTo>
                <a:lnTo>
                  <a:pt x="204" y="551"/>
                </a:lnTo>
                <a:lnTo>
                  <a:pt x="212" y="527"/>
                </a:lnTo>
                <a:lnTo>
                  <a:pt x="222" y="502"/>
                </a:lnTo>
                <a:lnTo>
                  <a:pt x="240" y="482"/>
                </a:lnTo>
                <a:lnTo>
                  <a:pt x="263" y="466"/>
                </a:lnTo>
                <a:lnTo>
                  <a:pt x="261" y="460"/>
                </a:lnTo>
                <a:lnTo>
                  <a:pt x="263" y="421"/>
                </a:lnTo>
                <a:lnTo>
                  <a:pt x="271" y="382"/>
                </a:lnTo>
                <a:lnTo>
                  <a:pt x="283" y="345"/>
                </a:lnTo>
                <a:lnTo>
                  <a:pt x="304" y="313"/>
                </a:lnTo>
                <a:lnTo>
                  <a:pt x="328" y="282"/>
                </a:lnTo>
                <a:lnTo>
                  <a:pt x="357" y="256"/>
                </a:lnTo>
                <a:lnTo>
                  <a:pt x="387" y="233"/>
                </a:lnTo>
                <a:lnTo>
                  <a:pt x="424" y="219"/>
                </a:lnTo>
                <a:lnTo>
                  <a:pt x="461" y="209"/>
                </a:lnTo>
                <a:lnTo>
                  <a:pt x="499" y="202"/>
                </a:lnTo>
                <a:lnTo>
                  <a:pt x="538" y="204"/>
                </a:lnTo>
                <a:lnTo>
                  <a:pt x="567" y="204"/>
                </a:lnTo>
                <a:lnTo>
                  <a:pt x="565" y="176"/>
                </a:lnTo>
                <a:lnTo>
                  <a:pt x="569" y="149"/>
                </a:lnTo>
                <a:lnTo>
                  <a:pt x="581" y="127"/>
                </a:lnTo>
                <a:lnTo>
                  <a:pt x="595" y="104"/>
                </a:lnTo>
                <a:lnTo>
                  <a:pt x="616" y="88"/>
                </a:lnTo>
                <a:lnTo>
                  <a:pt x="640" y="76"/>
                </a:lnTo>
                <a:lnTo>
                  <a:pt x="665" y="72"/>
                </a:lnTo>
                <a:lnTo>
                  <a:pt x="828" y="92"/>
                </a:lnTo>
                <a:lnTo>
                  <a:pt x="854" y="100"/>
                </a:lnTo>
                <a:lnTo>
                  <a:pt x="881" y="117"/>
                </a:lnTo>
                <a:lnTo>
                  <a:pt x="903" y="137"/>
                </a:lnTo>
                <a:lnTo>
                  <a:pt x="922" y="162"/>
                </a:lnTo>
                <a:lnTo>
                  <a:pt x="928" y="184"/>
                </a:lnTo>
                <a:lnTo>
                  <a:pt x="952" y="174"/>
                </a:lnTo>
                <a:lnTo>
                  <a:pt x="975" y="158"/>
                </a:lnTo>
                <a:lnTo>
                  <a:pt x="993" y="137"/>
                </a:lnTo>
                <a:lnTo>
                  <a:pt x="1005" y="115"/>
                </a:lnTo>
                <a:lnTo>
                  <a:pt x="1011" y="88"/>
                </a:lnTo>
                <a:lnTo>
                  <a:pt x="1013" y="78"/>
                </a:lnTo>
                <a:lnTo>
                  <a:pt x="1013" y="68"/>
                </a:lnTo>
                <a:lnTo>
                  <a:pt x="1018" y="47"/>
                </a:lnTo>
                <a:lnTo>
                  <a:pt x="1028" y="27"/>
                </a:lnTo>
                <a:lnTo>
                  <a:pt x="1044" y="11"/>
                </a:lnTo>
                <a:lnTo>
                  <a:pt x="1062" y="0"/>
                </a:lnTo>
                <a:lnTo>
                  <a:pt x="1085" y="21"/>
                </a:lnTo>
                <a:lnTo>
                  <a:pt x="1111" y="37"/>
                </a:lnTo>
                <a:lnTo>
                  <a:pt x="1140" y="47"/>
                </a:lnTo>
                <a:lnTo>
                  <a:pt x="1168" y="51"/>
                </a:lnTo>
                <a:lnTo>
                  <a:pt x="1199" y="49"/>
                </a:lnTo>
                <a:lnTo>
                  <a:pt x="1228" y="41"/>
                </a:lnTo>
                <a:lnTo>
                  <a:pt x="1254" y="29"/>
                </a:lnTo>
                <a:lnTo>
                  <a:pt x="1258" y="27"/>
                </a:lnTo>
                <a:lnTo>
                  <a:pt x="1272" y="27"/>
                </a:lnTo>
                <a:lnTo>
                  <a:pt x="1285" y="35"/>
                </a:lnTo>
                <a:lnTo>
                  <a:pt x="1295" y="45"/>
                </a:lnTo>
                <a:lnTo>
                  <a:pt x="1297" y="60"/>
                </a:lnTo>
                <a:lnTo>
                  <a:pt x="1295" y="74"/>
                </a:lnTo>
                <a:lnTo>
                  <a:pt x="1287" y="84"/>
                </a:lnTo>
                <a:lnTo>
                  <a:pt x="1275" y="92"/>
                </a:lnTo>
                <a:lnTo>
                  <a:pt x="1256" y="98"/>
                </a:lnTo>
                <a:lnTo>
                  <a:pt x="1240" y="111"/>
                </a:lnTo>
                <a:lnTo>
                  <a:pt x="1230" y="125"/>
                </a:lnTo>
                <a:lnTo>
                  <a:pt x="1224" y="143"/>
                </a:lnTo>
                <a:lnTo>
                  <a:pt x="1224" y="164"/>
                </a:lnTo>
                <a:lnTo>
                  <a:pt x="1226" y="170"/>
                </a:lnTo>
                <a:lnTo>
                  <a:pt x="1228" y="194"/>
                </a:lnTo>
                <a:lnTo>
                  <a:pt x="1221" y="217"/>
                </a:lnTo>
                <a:lnTo>
                  <a:pt x="1211" y="237"/>
                </a:lnTo>
                <a:lnTo>
                  <a:pt x="1197" y="256"/>
                </a:lnTo>
                <a:lnTo>
                  <a:pt x="1177" y="268"/>
                </a:lnTo>
                <a:lnTo>
                  <a:pt x="1140" y="284"/>
                </a:lnTo>
                <a:lnTo>
                  <a:pt x="1124" y="292"/>
                </a:lnTo>
                <a:lnTo>
                  <a:pt x="1103" y="296"/>
                </a:lnTo>
                <a:lnTo>
                  <a:pt x="1083" y="296"/>
                </a:lnTo>
                <a:lnTo>
                  <a:pt x="1062" y="296"/>
                </a:lnTo>
                <a:lnTo>
                  <a:pt x="1052" y="302"/>
                </a:lnTo>
                <a:lnTo>
                  <a:pt x="1044" y="311"/>
                </a:lnTo>
                <a:lnTo>
                  <a:pt x="1042" y="323"/>
                </a:lnTo>
                <a:lnTo>
                  <a:pt x="1046" y="335"/>
                </a:lnTo>
                <a:lnTo>
                  <a:pt x="1064" y="339"/>
                </a:lnTo>
                <a:lnTo>
                  <a:pt x="1079" y="345"/>
                </a:lnTo>
                <a:lnTo>
                  <a:pt x="1089" y="358"/>
                </a:lnTo>
                <a:lnTo>
                  <a:pt x="1091" y="372"/>
                </a:lnTo>
                <a:lnTo>
                  <a:pt x="1089" y="386"/>
                </a:lnTo>
                <a:lnTo>
                  <a:pt x="1083" y="398"/>
                </a:lnTo>
                <a:lnTo>
                  <a:pt x="1071" y="407"/>
                </a:lnTo>
                <a:lnTo>
                  <a:pt x="1056" y="411"/>
                </a:lnTo>
                <a:lnTo>
                  <a:pt x="1005" y="437"/>
                </a:lnTo>
                <a:lnTo>
                  <a:pt x="1007" y="443"/>
                </a:lnTo>
                <a:lnTo>
                  <a:pt x="1011" y="488"/>
                </a:lnTo>
                <a:lnTo>
                  <a:pt x="1011" y="533"/>
                </a:lnTo>
                <a:lnTo>
                  <a:pt x="1005" y="578"/>
                </a:lnTo>
                <a:lnTo>
                  <a:pt x="991" y="621"/>
                </a:lnTo>
                <a:lnTo>
                  <a:pt x="973" y="662"/>
                </a:lnTo>
                <a:lnTo>
                  <a:pt x="950" y="700"/>
                </a:lnTo>
                <a:lnTo>
                  <a:pt x="922" y="735"/>
                </a:lnTo>
                <a:lnTo>
                  <a:pt x="881" y="747"/>
                </a:lnTo>
                <a:lnTo>
                  <a:pt x="801" y="768"/>
                </a:lnTo>
                <a:lnTo>
                  <a:pt x="722" y="782"/>
                </a:lnTo>
                <a:lnTo>
                  <a:pt x="640" y="790"/>
                </a:lnTo>
                <a:lnTo>
                  <a:pt x="561" y="792"/>
                </a:lnTo>
                <a:lnTo>
                  <a:pt x="479" y="788"/>
                </a:lnTo>
                <a:lnTo>
                  <a:pt x="397" y="776"/>
                </a:lnTo>
                <a:lnTo>
                  <a:pt x="397" y="770"/>
                </a:lnTo>
                <a:lnTo>
                  <a:pt x="391" y="762"/>
                </a:lnTo>
                <a:lnTo>
                  <a:pt x="371" y="725"/>
                </a:lnTo>
                <a:lnTo>
                  <a:pt x="357" y="686"/>
                </a:lnTo>
                <a:lnTo>
                  <a:pt x="348" y="678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6350">
            <a:solidFill>
              <a:srgbClr val="989898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6704013" y="4608513"/>
            <a:ext cx="941387" cy="127000"/>
          </a:xfrm>
          <a:custGeom>
            <a:avLst/>
            <a:gdLst>
              <a:gd name="T0" fmla="*/ 527 w 527"/>
              <a:gd name="T1" fmla="*/ 25 h 80"/>
              <a:gd name="T2" fmla="*/ 484 w 527"/>
              <a:gd name="T3" fmla="*/ 37 h 80"/>
              <a:gd name="T4" fmla="*/ 404 w 527"/>
              <a:gd name="T5" fmla="*/ 57 h 80"/>
              <a:gd name="T6" fmla="*/ 325 w 527"/>
              <a:gd name="T7" fmla="*/ 72 h 80"/>
              <a:gd name="T8" fmla="*/ 245 w 527"/>
              <a:gd name="T9" fmla="*/ 80 h 80"/>
              <a:gd name="T10" fmla="*/ 164 w 527"/>
              <a:gd name="T11" fmla="*/ 80 h 80"/>
              <a:gd name="T12" fmla="*/ 82 w 527"/>
              <a:gd name="T13" fmla="*/ 76 h 80"/>
              <a:gd name="T14" fmla="*/ 2 w 527"/>
              <a:gd name="T15" fmla="*/ 65 h 80"/>
              <a:gd name="T16" fmla="*/ 0 w 527"/>
              <a:gd name="T17" fmla="*/ 43 h 80"/>
              <a:gd name="T18" fmla="*/ 82 w 527"/>
              <a:gd name="T19" fmla="*/ 53 h 80"/>
              <a:gd name="T20" fmla="*/ 164 w 527"/>
              <a:gd name="T21" fmla="*/ 57 h 80"/>
              <a:gd name="T22" fmla="*/ 243 w 527"/>
              <a:gd name="T23" fmla="*/ 55 h 80"/>
              <a:gd name="T24" fmla="*/ 325 w 527"/>
              <a:gd name="T25" fmla="*/ 47 h 80"/>
              <a:gd name="T26" fmla="*/ 404 w 527"/>
              <a:gd name="T27" fmla="*/ 35 h 80"/>
              <a:gd name="T28" fmla="*/ 484 w 527"/>
              <a:gd name="T29" fmla="*/ 14 h 80"/>
              <a:gd name="T30" fmla="*/ 525 w 527"/>
              <a:gd name="T31" fmla="*/ 0 h 80"/>
              <a:gd name="T32" fmla="*/ 527 w 527"/>
              <a:gd name="T33" fmla="*/ 25 h 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7"/>
              <a:gd name="T52" fmla="*/ 0 h 80"/>
              <a:gd name="T53" fmla="*/ 527 w 527"/>
              <a:gd name="T54" fmla="*/ 80 h 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7" h="80">
                <a:moveTo>
                  <a:pt x="527" y="25"/>
                </a:moveTo>
                <a:lnTo>
                  <a:pt x="484" y="37"/>
                </a:lnTo>
                <a:lnTo>
                  <a:pt x="404" y="57"/>
                </a:lnTo>
                <a:lnTo>
                  <a:pt x="325" y="72"/>
                </a:lnTo>
                <a:lnTo>
                  <a:pt x="245" y="80"/>
                </a:lnTo>
                <a:lnTo>
                  <a:pt x="164" y="80"/>
                </a:lnTo>
                <a:lnTo>
                  <a:pt x="82" y="76"/>
                </a:lnTo>
                <a:lnTo>
                  <a:pt x="2" y="65"/>
                </a:lnTo>
                <a:lnTo>
                  <a:pt x="0" y="43"/>
                </a:lnTo>
                <a:lnTo>
                  <a:pt x="82" y="53"/>
                </a:lnTo>
                <a:lnTo>
                  <a:pt x="164" y="57"/>
                </a:lnTo>
                <a:lnTo>
                  <a:pt x="243" y="55"/>
                </a:lnTo>
                <a:lnTo>
                  <a:pt x="325" y="47"/>
                </a:lnTo>
                <a:lnTo>
                  <a:pt x="404" y="35"/>
                </a:lnTo>
                <a:lnTo>
                  <a:pt x="484" y="14"/>
                </a:lnTo>
                <a:lnTo>
                  <a:pt x="525" y="0"/>
                </a:lnTo>
                <a:lnTo>
                  <a:pt x="527" y="25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6350">
            <a:solidFill>
              <a:srgbClr val="953C1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6665913" y="4641852"/>
            <a:ext cx="1768475" cy="1006475"/>
          </a:xfrm>
          <a:custGeom>
            <a:avLst/>
            <a:gdLst>
              <a:gd name="T0" fmla="*/ 102 w 991"/>
              <a:gd name="T1" fmla="*/ 53 h 634"/>
              <a:gd name="T2" fmla="*/ 265 w 991"/>
              <a:gd name="T3" fmla="*/ 57 h 634"/>
              <a:gd name="T4" fmla="*/ 424 w 991"/>
              <a:gd name="T5" fmla="*/ 34 h 634"/>
              <a:gd name="T6" fmla="*/ 534 w 991"/>
              <a:gd name="T7" fmla="*/ 0 h 634"/>
              <a:gd name="T8" fmla="*/ 594 w 991"/>
              <a:gd name="T9" fmla="*/ 49 h 634"/>
              <a:gd name="T10" fmla="*/ 647 w 991"/>
              <a:gd name="T11" fmla="*/ 120 h 634"/>
              <a:gd name="T12" fmla="*/ 679 w 991"/>
              <a:gd name="T13" fmla="*/ 204 h 634"/>
              <a:gd name="T14" fmla="*/ 698 w 991"/>
              <a:gd name="T15" fmla="*/ 265 h 634"/>
              <a:gd name="T16" fmla="*/ 732 w 991"/>
              <a:gd name="T17" fmla="*/ 310 h 634"/>
              <a:gd name="T18" fmla="*/ 787 w 991"/>
              <a:gd name="T19" fmla="*/ 355 h 634"/>
              <a:gd name="T20" fmla="*/ 889 w 991"/>
              <a:gd name="T21" fmla="*/ 406 h 634"/>
              <a:gd name="T22" fmla="*/ 940 w 991"/>
              <a:gd name="T23" fmla="*/ 426 h 634"/>
              <a:gd name="T24" fmla="*/ 975 w 991"/>
              <a:gd name="T25" fmla="*/ 469 h 634"/>
              <a:gd name="T26" fmla="*/ 991 w 991"/>
              <a:gd name="T27" fmla="*/ 522 h 634"/>
              <a:gd name="T28" fmla="*/ 946 w 991"/>
              <a:gd name="T29" fmla="*/ 495 h 634"/>
              <a:gd name="T30" fmla="*/ 895 w 991"/>
              <a:gd name="T31" fmla="*/ 491 h 634"/>
              <a:gd name="T32" fmla="*/ 846 w 991"/>
              <a:gd name="T33" fmla="*/ 510 h 634"/>
              <a:gd name="T34" fmla="*/ 814 w 991"/>
              <a:gd name="T35" fmla="*/ 551 h 634"/>
              <a:gd name="T36" fmla="*/ 802 w 991"/>
              <a:gd name="T37" fmla="*/ 600 h 634"/>
              <a:gd name="T38" fmla="*/ 806 w 991"/>
              <a:gd name="T39" fmla="*/ 634 h 634"/>
              <a:gd name="T40" fmla="*/ 757 w 991"/>
              <a:gd name="T41" fmla="*/ 610 h 634"/>
              <a:gd name="T42" fmla="*/ 694 w 991"/>
              <a:gd name="T43" fmla="*/ 579 h 634"/>
              <a:gd name="T44" fmla="*/ 657 w 991"/>
              <a:gd name="T45" fmla="*/ 571 h 634"/>
              <a:gd name="T46" fmla="*/ 632 w 991"/>
              <a:gd name="T47" fmla="*/ 542 h 634"/>
              <a:gd name="T48" fmla="*/ 604 w 991"/>
              <a:gd name="T49" fmla="*/ 528 h 634"/>
              <a:gd name="T50" fmla="*/ 561 w 991"/>
              <a:gd name="T51" fmla="*/ 510 h 634"/>
              <a:gd name="T52" fmla="*/ 530 w 991"/>
              <a:gd name="T53" fmla="*/ 471 h 634"/>
              <a:gd name="T54" fmla="*/ 516 w 991"/>
              <a:gd name="T55" fmla="*/ 459 h 634"/>
              <a:gd name="T56" fmla="*/ 412 w 991"/>
              <a:gd name="T57" fmla="*/ 493 h 634"/>
              <a:gd name="T58" fmla="*/ 318 w 991"/>
              <a:gd name="T59" fmla="*/ 502 h 634"/>
              <a:gd name="T60" fmla="*/ 326 w 991"/>
              <a:gd name="T61" fmla="*/ 461 h 634"/>
              <a:gd name="T62" fmla="*/ 312 w 991"/>
              <a:gd name="T63" fmla="*/ 422 h 634"/>
              <a:gd name="T64" fmla="*/ 279 w 991"/>
              <a:gd name="T65" fmla="*/ 398 h 634"/>
              <a:gd name="T66" fmla="*/ 247 w 991"/>
              <a:gd name="T67" fmla="*/ 395 h 634"/>
              <a:gd name="T68" fmla="*/ 304 w 991"/>
              <a:gd name="T69" fmla="*/ 373 h 634"/>
              <a:gd name="T70" fmla="*/ 296 w 991"/>
              <a:gd name="T71" fmla="*/ 357 h 634"/>
              <a:gd name="T72" fmla="*/ 241 w 991"/>
              <a:gd name="T73" fmla="*/ 351 h 634"/>
              <a:gd name="T74" fmla="*/ 202 w 991"/>
              <a:gd name="T75" fmla="*/ 340 h 634"/>
              <a:gd name="T76" fmla="*/ 175 w 991"/>
              <a:gd name="T77" fmla="*/ 310 h 634"/>
              <a:gd name="T78" fmla="*/ 80 w 991"/>
              <a:gd name="T79" fmla="*/ 251 h 634"/>
              <a:gd name="T80" fmla="*/ 35 w 991"/>
              <a:gd name="T81" fmla="*/ 224 h 634"/>
              <a:gd name="T82" fmla="*/ 6 w 991"/>
              <a:gd name="T83" fmla="*/ 181 h 634"/>
              <a:gd name="T84" fmla="*/ 0 w 991"/>
              <a:gd name="T85" fmla="*/ 130 h 634"/>
              <a:gd name="T86" fmla="*/ 20 w 991"/>
              <a:gd name="T87" fmla="*/ 42 h 6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91"/>
              <a:gd name="T133" fmla="*/ 0 h 634"/>
              <a:gd name="T134" fmla="*/ 991 w 991"/>
              <a:gd name="T135" fmla="*/ 634 h 6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91" h="634">
                <a:moveTo>
                  <a:pt x="20" y="42"/>
                </a:moveTo>
                <a:lnTo>
                  <a:pt x="102" y="53"/>
                </a:lnTo>
                <a:lnTo>
                  <a:pt x="184" y="57"/>
                </a:lnTo>
                <a:lnTo>
                  <a:pt x="265" y="57"/>
                </a:lnTo>
                <a:lnTo>
                  <a:pt x="345" y="49"/>
                </a:lnTo>
                <a:lnTo>
                  <a:pt x="424" y="34"/>
                </a:lnTo>
                <a:lnTo>
                  <a:pt x="504" y="14"/>
                </a:lnTo>
                <a:lnTo>
                  <a:pt x="534" y="0"/>
                </a:lnTo>
                <a:lnTo>
                  <a:pt x="561" y="20"/>
                </a:lnTo>
                <a:lnTo>
                  <a:pt x="594" y="49"/>
                </a:lnTo>
                <a:lnTo>
                  <a:pt x="624" y="83"/>
                </a:lnTo>
                <a:lnTo>
                  <a:pt x="647" y="120"/>
                </a:lnTo>
                <a:lnTo>
                  <a:pt x="667" y="161"/>
                </a:lnTo>
                <a:lnTo>
                  <a:pt x="679" y="204"/>
                </a:lnTo>
                <a:lnTo>
                  <a:pt x="685" y="246"/>
                </a:lnTo>
                <a:lnTo>
                  <a:pt x="698" y="265"/>
                </a:lnTo>
                <a:lnTo>
                  <a:pt x="718" y="285"/>
                </a:lnTo>
                <a:lnTo>
                  <a:pt x="732" y="310"/>
                </a:lnTo>
                <a:lnTo>
                  <a:pt x="742" y="338"/>
                </a:lnTo>
                <a:lnTo>
                  <a:pt x="787" y="355"/>
                </a:lnTo>
                <a:lnTo>
                  <a:pt x="863" y="387"/>
                </a:lnTo>
                <a:lnTo>
                  <a:pt x="889" y="406"/>
                </a:lnTo>
                <a:lnTo>
                  <a:pt x="916" y="414"/>
                </a:lnTo>
                <a:lnTo>
                  <a:pt x="940" y="426"/>
                </a:lnTo>
                <a:lnTo>
                  <a:pt x="961" y="447"/>
                </a:lnTo>
                <a:lnTo>
                  <a:pt x="975" y="469"/>
                </a:lnTo>
                <a:lnTo>
                  <a:pt x="985" y="495"/>
                </a:lnTo>
                <a:lnTo>
                  <a:pt x="991" y="522"/>
                </a:lnTo>
                <a:lnTo>
                  <a:pt x="971" y="506"/>
                </a:lnTo>
                <a:lnTo>
                  <a:pt x="946" y="495"/>
                </a:lnTo>
                <a:lnTo>
                  <a:pt x="920" y="489"/>
                </a:lnTo>
                <a:lnTo>
                  <a:pt x="895" y="491"/>
                </a:lnTo>
                <a:lnTo>
                  <a:pt x="869" y="498"/>
                </a:lnTo>
                <a:lnTo>
                  <a:pt x="846" y="510"/>
                </a:lnTo>
                <a:lnTo>
                  <a:pt x="828" y="528"/>
                </a:lnTo>
                <a:lnTo>
                  <a:pt x="814" y="551"/>
                </a:lnTo>
                <a:lnTo>
                  <a:pt x="804" y="575"/>
                </a:lnTo>
                <a:lnTo>
                  <a:pt x="802" y="600"/>
                </a:lnTo>
                <a:lnTo>
                  <a:pt x="804" y="626"/>
                </a:lnTo>
                <a:lnTo>
                  <a:pt x="806" y="634"/>
                </a:lnTo>
                <a:lnTo>
                  <a:pt x="783" y="626"/>
                </a:lnTo>
                <a:lnTo>
                  <a:pt x="757" y="610"/>
                </a:lnTo>
                <a:lnTo>
                  <a:pt x="732" y="589"/>
                </a:lnTo>
                <a:lnTo>
                  <a:pt x="694" y="579"/>
                </a:lnTo>
                <a:lnTo>
                  <a:pt x="673" y="577"/>
                </a:lnTo>
                <a:lnTo>
                  <a:pt x="657" y="571"/>
                </a:lnTo>
                <a:lnTo>
                  <a:pt x="640" y="559"/>
                </a:lnTo>
                <a:lnTo>
                  <a:pt x="632" y="542"/>
                </a:lnTo>
                <a:lnTo>
                  <a:pt x="622" y="530"/>
                </a:lnTo>
                <a:lnTo>
                  <a:pt x="604" y="528"/>
                </a:lnTo>
                <a:lnTo>
                  <a:pt x="581" y="522"/>
                </a:lnTo>
                <a:lnTo>
                  <a:pt x="561" y="510"/>
                </a:lnTo>
                <a:lnTo>
                  <a:pt x="543" y="491"/>
                </a:lnTo>
                <a:lnTo>
                  <a:pt x="530" y="471"/>
                </a:lnTo>
                <a:lnTo>
                  <a:pt x="524" y="457"/>
                </a:lnTo>
                <a:lnTo>
                  <a:pt x="516" y="459"/>
                </a:lnTo>
                <a:lnTo>
                  <a:pt x="498" y="465"/>
                </a:lnTo>
                <a:lnTo>
                  <a:pt x="412" y="493"/>
                </a:lnTo>
                <a:lnTo>
                  <a:pt x="324" y="516"/>
                </a:lnTo>
                <a:lnTo>
                  <a:pt x="318" y="502"/>
                </a:lnTo>
                <a:lnTo>
                  <a:pt x="324" y="481"/>
                </a:lnTo>
                <a:lnTo>
                  <a:pt x="326" y="461"/>
                </a:lnTo>
                <a:lnTo>
                  <a:pt x="322" y="440"/>
                </a:lnTo>
                <a:lnTo>
                  <a:pt x="312" y="422"/>
                </a:lnTo>
                <a:lnTo>
                  <a:pt x="298" y="408"/>
                </a:lnTo>
                <a:lnTo>
                  <a:pt x="279" y="398"/>
                </a:lnTo>
                <a:lnTo>
                  <a:pt x="259" y="393"/>
                </a:lnTo>
                <a:lnTo>
                  <a:pt x="247" y="395"/>
                </a:lnTo>
                <a:lnTo>
                  <a:pt x="247" y="387"/>
                </a:lnTo>
                <a:lnTo>
                  <a:pt x="304" y="373"/>
                </a:lnTo>
                <a:lnTo>
                  <a:pt x="318" y="371"/>
                </a:lnTo>
                <a:lnTo>
                  <a:pt x="296" y="357"/>
                </a:lnTo>
                <a:lnTo>
                  <a:pt x="261" y="347"/>
                </a:lnTo>
                <a:lnTo>
                  <a:pt x="241" y="351"/>
                </a:lnTo>
                <a:lnTo>
                  <a:pt x="220" y="349"/>
                </a:lnTo>
                <a:lnTo>
                  <a:pt x="202" y="340"/>
                </a:lnTo>
                <a:lnTo>
                  <a:pt x="188" y="328"/>
                </a:lnTo>
                <a:lnTo>
                  <a:pt x="175" y="310"/>
                </a:lnTo>
                <a:lnTo>
                  <a:pt x="141" y="277"/>
                </a:lnTo>
                <a:lnTo>
                  <a:pt x="80" y="251"/>
                </a:lnTo>
                <a:lnTo>
                  <a:pt x="55" y="240"/>
                </a:lnTo>
                <a:lnTo>
                  <a:pt x="35" y="224"/>
                </a:lnTo>
                <a:lnTo>
                  <a:pt x="18" y="206"/>
                </a:lnTo>
                <a:lnTo>
                  <a:pt x="6" y="181"/>
                </a:lnTo>
                <a:lnTo>
                  <a:pt x="0" y="157"/>
                </a:lnTo>
                <a:lnTo>
                  <a:pt x="0" y="130"/>
                </a:lnTo>
                <a:lnTo>
                  <a:pt x="6" y="106"/>
                </a:lnTo>
                <a:lnTo>
                  <a:pt x="20" y="42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6350">
            <a:solidFill>
              <a:srgbClr val="606FC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7134225" y="2097090"/>
            <a:ext cx="547688" cy="441325"/>
          </a:xfrm>
          <a:custGeom>
            <a:avLst/>
            <a:gdLst>
              <a:gd name="T0" fmla="*/ 263 w 306"/>
              <a:gd name="T1" fmla="*/ 278 h 278"/>
              <a:gd name="T2" fmla="*/ 212 w 306"/>
              <a:gd name="T3" fmla="*/ 229 h 278"/>
              <a:gd name="T4" fmla="*/ 157 w 306"/>
              <a:gd name="T5" fmla="*/ 184 h 278"/>
              <a:gd name="T6" fmla="*/ 106 w 306"/>
              <a:gd name="T7" fmla="*/ 151 h 278"/>
              <a:gd name="T8" fmla="*/ 106 w 306"/>
              <a:gd name="T9" fmla="*/ 151 h 278"/>
              <a:gd name="T10" fmla="*/ 96 w 306"/>
              <a:gd name="T11" fmla="*/ 115 h 278"/>
              <a:gd name="T12" fmla="*/ 78 w 306"/>
              <a:gd name="T13" fmla="*/ 82 h 278"/>
              <a:gd name="T14" fmla="*/ 55 w 306"/>
              <a:gd name="T15" fmla="*/ 51 h 278"/>
              <a:gd name="T16" fmla="*/ 29 w 306"/>
              <a:gd name="T17" fmla="*/ 25 h 278"/>
              <a:gd name="T18" fmla="*/ 0 w 306"/>
              <a:gd name="T19" fmla="*/ 7 h 278"/>
              <a:gd name="T20" fmla="*/ 0 w 306"/>
              <a:gd name="T21" fmla="*/ 7 h 278"/>
              <a:gd name="T22" fmla="*/ 6 w 306"/>
              <a:gd name="T23" fmla="*/ 9 h 278"/>
              <a:gd name="T24" fmla="*/ 43 w 306"/>
              <a:gd name="T25" fmla="*/ 25 h 278"/>
              <a:gd name="T26" fmla="*/ 76 w 306"/>
              <a:gd name="T27" fmla="*/ 47 h 278"/>
              <a:gd name="T28" fmla="*/ 106 w 306"/>
              <a:gd name="T29" fmla="*/ 76 h 278"/>
              <a:gd name="T30" fmla="*/ 131 w 306"/>
              <a:gd name="T31" fmla="*/ 107 h 278"/>
              <a:gd name="T32" fmla="*/ 149 w 306"/>
              <a:gd name="T33" fmla="*/ 141 h 278"/>
              <a:gd name="T34" fmla="*/ 149 w 306"/>
              <a:gd name="T35" fmla="*/ 141 h 278"/>
              <a:gd name="T36" fmla="*/ 149 w 306"/>
              <a:gd name="T37" fmla="*/ 90 h 278"/>
              <a:gd name="T38" fmla="*/ 145 w 306"/>
              <a:gd name="T39" fmla="*/ 39 h 278"/>
              <a:gd name="T40" fmla="*/ 135 w 306"/>
              <a:gd name="T41" fmla="*/ 0 h 278"/>
              <a:gd name="T42" fmla="*/ 135 w 306"/>
              <a:gd name="T43" fmla="*/ 0 h 278"/>
              <a:gd name="T44" fmla="*/ 151 w 306"/>
              <a:gd name="T45" fmla="*/ 19 h 278"/>
              <a:gd name="T46" fmla="*/ 171 w 306"/>
              <a:gd name="T47" fmla="*/ 49 h 278"/>
              <a:gd name="T48" fmla="*/ 186 w 306"/>
              <a:gd name="T49" fmla="*/ 82 h 278"/>
              <a:gd name="T50" fmla="*/ 194 w 306"/>
              <a:gd name="T51" fmla="*/ 119 h 278"/>
              <a:gd name="T52" fmla="*/ 196 w 306"/>
              <a:gd name="T53" fmla="*/ 153 h 278"/>
              <a:gd name="T54" fmla="*/ 192 w 306"/>
              <a:gd name="T55" fmla="*/ 190 h 278"/>
              <a:gd name="T56" fmla="*/ 192 w 306"/>
              <a:gd name="T57" fmla="*/ 190 h 278"/>
              <a:gd name="T58" fmla="*/ 204 w 306"/>
              <a:gd name="T59" fmla="*/ 153 h 278"/>
              <a:gd name="T60" fmla="*/ 224 w 306"/>
              <a:gd name="T61" fmla="*/ 115 h 278"/>
              <a:gd name="T62" fmla="*/ 249 w 306"/>
              <a:gd name="T63" fmla="*/ 78 h 278"/>
              <a:gd name="T64" fmla="*/ 249 w 306"/>
              <a:gd name="T65" fmla="*/ 78 h 278"/>
              <a:gd name="T66" fmla="*/ 249 w 306"/>
              <a:gd name="T67" fmla="*/ 98 h 278"/>
              <a:gd name="T68" fmla="*/ 249 w 306"/>
              <a:gd name="T69" fmla="*/ 141 h 278"/>
              <a:gd name="T70" fmla="*/ 241 w 306"/>
              <a:gd name="T71" fmla="*/ 184 h 278"/>
              <a:gd name="T72" fmla="*/ 227 w 306"/>
              <a:gd name="T73" fmla="*/ 227 h 278"/>
              <a:gd name="T74" fmla="*/ 220 w 306"/>
              <a:gd name="T75" fmla="*/ 227 h 278"/>
              <a:gd name="T76" fmla="*/ 245 w 306"/>
              <a:gd name="T77" fmla="*/ 204 h 278"/>
              <a:gd name="T78" fmla="*/ 273 w 306"/>
              <a:gd name="T79" fmla="*/ 188 h 278"/>
              <a:gd name="T80" fmla="*/ 306 w 306"/>
              <a:gd name="T81" fmla="*/ 176 h 278"/>
              <a:gd name="T82" fmla="*/ 263 w 306"/>
              <a:gd name="T83" fmla="*/ 278 h 2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6"/>
              <a:gd name="T127" fmla="*/ 0 h 278"/>
              <a:gd name="T128" fmla="*/ 306 w 306"/>
              <a:gd name="T129" fmla="*/ 278 h 27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6" h="278">
                <a:moveTo>
                  <a:pt x="263" y="278"/>
                </a:moveTo>
                <a:lnTo>
                  <a:pt x="212" y="229"/>
                </a:lnTo>
                <a:lnTo>
                  <a:pt x="157" y="184"/>
                </a:lnTo>
                <a:lnTo>
                  <a:pt x="106" y="151"/>
                </a:lnTo>
                <a:lnTo>
                  <a:pt x="96" y="115"/>
                </a:lnTo>
                <a:lnTo>
                  <a:pt x="78" y="82"/>
                </a:lnTo>
                <a:lnTo>
                  <a:pt x="55" y="51"/>
                </a:lnTo>
                <a:lnTo>
                  <a:pt x="29" y="25"/>
                </a:lnTo>
                <a:lnTo>
                  <a:pt x="0" y="7"/>
                </a:lnTo>
                <a:lnTo>
                  <a:pt x="6" y="9"/>
                </a:lnTo>
                <a:lnTo>
                  <a:pt x="43" y="25"/>
                </a:lnTo>
                <a:lnTo>
                  <a:pt x="76" y="47"/>
                </a:lnTo>
                <a:lnTo>
                  <a:pt x="106" y="76"/>
                </a:lnTo>
                <a:lnTo>
                  <a:pt x="131" y="107"/>
                </a:lnTo>
                <a:lnTo>
                  <a:pt x="149" y="141"/>
                </a:lnTo>
                <a:lnTo>
                  <a:pt x="149" y="90"/>
                </a:lnTo>
                <a:lnTo>
                  <a:pt x="145" y="39"/>
                </a:lnTo>
                <a:lnTo>
                  <a:pt x="135" y="0"/>
                </a:lnTo>
                <a:lnTo>
                  <a:pt x="151" y="19"/>
                </a:lnTo>
                <a:lnTo>
                  <a:pt x="171" y="49"/>
                </a:lnTo>
                <a:lnTo>
                  <a:pt x="186" y="82"/>
                </a:lnTo>
                <a:lnTo>
                  <a:pt x="194" y="119"/>
                </a:lnTo>
                <a:lnTo>
                  <a:pt x="196" y="153"/>
                </a:lnTo>
                <a:lnTo>
                  <a:pt x="192" y="190"/>
                </a:lnTo>
                <a:lnTo>
                  <a:pt x="204" y="153"/>
                </a:lnTo>
                <a:lnTo>
                  <a:pt x="224" y="115"/>
                </a:lnTo>
                <a:lnTo>
                  <a:pt x="249" y="78"/>
                </a:lnTo>
                <a:lnTo>
                  <a:pt x="249" y="98"/>
                </a:lnTo>
                <a:lnTo>
                  <a:pt x="249" y="141"/>
                </a:lnTo>
                <a:lnTo>
                  <a:pt x="241" y="184"/>
                </a:lnTo>
                <a:lnTo>
                  <a:pt x="227" y="227"/>
                </a:lnTo>
                <a:lnTo>
                  <a:pt x="220" y="227"/>
                </a:lnTo>
                <a:lnTo>
                  <a:pt x="245" y="204"/>
                </a:lnTo>
                <a:lnTo>
                  <a:pt x="273" y="188"/>
                </a:lnTo>
                <a:lnTo>
                  <a:pt x="306" y="176"/>
                </a:lnTo>
                <a:lnTo>
                  <a:pt x="263" y="278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6350">
            <a:solidFill>
              <a:srgbClr val="953C1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5999164" y="2298702"/>
            <a:ext cx="2014538" cy="1490663"/>
          </a:xfrm>
          <a:custGeom>
            <a:avLst/>
            <a:gdLst>
              <a:gd name="T0" fmla="*/ 316 w 1128"/>
              <a:gd name="T1" fmla="*/ 82 h 939"/>
              <a:gd name="T2" fmla="*/ 253 w 1128"/>
              <a:gd name="T3" fmla="*/ 131 h 939"/>
              <a:gd name="T4" fmla="*/ 216 w 1128"/>
              <a:gd name="T5" fmla="*/ 198 h 939"/>
              <a:gd name="T6" fmla="*/ 212 w 1128"/>
              <a:gd name="T7" fmla="*/ 226 h 939"/>
              <a:gd name="T8" fmla="*/ 200 w 1128"/>
              <a:gd name="T9" fmla="*/ 194 h 939"/>
              <a:gd name="T10" fmla="*/ 171 w 1128"/>
              <a:gd name="T11" fmla="*/ 175 h 939"/>
              <a:gd name="T12" fmla="*/ 138 w 1128"/>
              <a:gd name="T13" fmla="*/ 182 h 939"/>
              <a:gd name="T14" fmla="*/ 126 w 1128"/>
              <a:gd name="T15" fmla="*/ 190 h 939"/>
              <a:gd name="T16" fmla="*/ 98 w 1128"/>
              <a:gd name="T17" fmla="*/ 222 h 939"/>
              <a:gd name="T18" fmla="*/ 91 w 1128"/>
              <a:gd name="T19" fmla="*/ 263 h 939"/>
              <a:gd name="T20" fmla="*/ 108 w 1128"/>
              <a:gd name="T21" fmla="*/ 302 h 939"/>
              <a:gd name="T22" fmla="*/ 75 w 1128"/>
              <a:gd name="T23" fmla="*/ 331 h 939"/>
              <a:gd name="T24" fmla="*/ 30 w 1128"/>
              <a:gd name="T25" fmla="*/ 386 h 939"/>
              <a:gd name="T26" fmla="*/ 4 w 1128"/>
              <a:gd name="T27" fmla="*/ 451 h 939"/>
              <a:gd name="T28" fmla="*/ 2 w 1128"/>
              <a:gd name="T29" fmla="*/ 522 h 939"/>
              <a:gd name="T30" fmla="*/ 26 w 1128"/>
              <a:gd name="T31" fmla="*/ 590 h 939"/>
              <a:gd name="T32" fmla="*/ 69 w 1128"/>
              <a:gd name="T33" fmla="*/ 645 h 939"/>
              <a:gd name="T34" fmla="*/ 212 w 1128"/>
              <a:gd name="T35" fmla="*/ 727 h 939"/>
              <a:gd name="T36" fmla="*/ 312 w 1128"/>
              <a:gd name="T37" fmla="*/ 753 h 939"/>
              <a:gd name="T38" fmla="*/ 416 w 1128"/>
              <a:gd name="T39" fmla="*/ 757 h 939"/>
              <a:gd name="T40" fmla="*/ 428 w 1128"/>
              <a:gd name="T41" fmla="*/ 782 h 939"/>
              <a:gd name="T42" fmla="*/ 450 w 1128"/>
              <a:gd name="T43" fmla="*/ 808 h 939"/>
              <a:gd name="T44" fmla="*/ 483 w 1128"/>
              <a:gd name="T45" fmla="*/ 814 h 939"/>
              <a:gd name="T46" fmla="*/ 573 w 1128"/>
              <a:gd name="T47" fmla="*/ 763 h 939"/>
              <a:gd name="T48" fmla="*/ 679 w 1128"/>
              <a:gd name="T49" fmla="*/ 749 h 939"/>
              <a:gd name="T50" fmla="*/ 720 w 1128"/>
              <a:gd name="T51" fmla="*/ 794 h 939"/>
              <a:gd name="T52" fmla="*/ 742 w 1128"/>
              <a:gd name="T53" fmla="*/ 851 h 939"/>
              <a:gd name="T54" fmla="*/ 738 w 1128"/>
              <a:gd name="T55" fmla="*/ 910 h 939"/>
              <a:gd name="T56" fmla="*/ 763 w 1128"/>
              <a:gd name="T57" fmla="*/ 886 h 939"/>
              <a:gd name="T58" fmla="*/ 789 w 1128"/>
              <a:gd name="T59" fmla="*/ 829 h 939"/>
              <a:gd name="T60" fmla="*/ 793 w 1128"/>
              <a:gd name="T61" fmla="*/ 773 h 939"/>
              <a:gd name="T62" fmla="*/ 773 w 1128"/>
              <a:gd name="T63" fmla="*/ 724 h 939"/>
              <a:gd name="T64" fmla="*/ 756 w 1128"/>
              <a:gd name="T65" fmla="*/ 706 h 939"/>
              <a:gd name="T66" fmla="*/ 875 w 1128"/>
              <a:gd name="T67" fmla="*/ 653 h 939"/>
              <a:gd name="T68" fmla="*/ 981 w 1128"/>
              <a:gd name="T69" fmla="*/ 578 h 939"/>
              <a:gd name="T70" fmla="*/ 1071 w 1128"/>
              <a:gd name="T71" fmla="*/ 484 h 939"/>
              <a:gd name="T72" fmla="*/ 1089 w 1128"/>
              <a:gd name="T73" fmla="*/ 459 h 939"/>
              <a:gd name="T74" fmla="*/ 1120 w 1128"/>
              <a:gd name="T75" fmla="*/ 404 h 939"/>
              <a:gd name="T76" fmla="*/ 1128 w 1128"/>
              <a:gd name="T77" fmla="*/ 341 h 939"/>
              <a:gd name="T78" fmla="*/ 1111 w 1128"/>
              <a:gd name="T79" fmla="*/ 280 h 939"/>
              <a:gd name="T80" fmla="*/ 1073 w 1128"/>
              <a:gd name="T81" fmla="*/ 231 h 939"/>
              <a:gd name="T82" fmla="*/ 1018 w 1128"/>
              <a:gd name="T83" fmla="*/ 198 h 939"/>
              <a:gd name="T84" fmla="*/ 983 w 1128"/>
              <a:gd name="T85" fmla="*/ 190 h 939"/>
              <a:gd name="T86" fmla="*/ 1009 w 1128"/>
              <a:gd name="T87" fmla="*/ 141 h 939"/>
              <a:gd name="T88" fmla="*/ 1009 w 1128"/>
              <a:gd name="T89" fmla="*/ 92 h 939"/>
              <a:gd name="T90" fmla="*/ 981 w 1128"/>
              <a:gd name="T91" fmla="*/ 75 h 939"/>
              <a:gd name="T92" fmla="*/ 938 w 1128"/>
              <a:gd name="T93" fmla="*/ 90 h 939"/>
              <a:gd name="T94" fmla="*/ 907 w 1128"/>
              <a:gd name="T95" fmla="*/ 122 h 939"/>
              <a:gd name="T96" fmla="*/ 863 w 1128"/>
              <a:gd name="T97" fmla="*/ 102 h 939"/>
              <a:gd name="T98" fmla="*/ 777 w 1128"/>
              <a:gd name="T99" fmla="*/ 45 h 939"/>
              <a:gd name="T100" fmla="*/ 681 w 1128"/>
              <a:gd name="T101" fmla="*/ 10 h 939"/>
              <a:gd name="T102" fmla="*/ 579 w 1128"/>
              <a:gd name="T103" fmla="*/ 0 h 939"/>
              <a:gd name="T104" fmla="*/ 477 w 1128"/>
              <a:gd name="T105" fmla="*/ 14 h 939"/>
              <a:gd name="T106" fmla="*/ 381 w 1128"/>
              <a:gd name="T107" fmla="*/ 51 h 9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28"/>
              <a:gd name="T163" fmla="*/ 0 h 939"/>
              <a:gd name="T164" fmla="*/ 1128 w 1128"/>
              <a:gd name="T165" fmla="*/ 939 h 9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28" h="939">
                <a:moveTo>
                  <a:pt x="359" y="65"/>
                </a:moveTo>
                <a:lnTo>
                  <a:pt x="316" y="82"/>
                </a:lnTo>
                <a:lnTo>
                  <a:pt x="281" y="102"/>
                </a:lnTo>
                <a:lnTo>
                  <a:pt x="253" y="131"/>
                </a:lnTo>
                <a:lnTo>
                  <a:pt x="230" y="163"/>
                </a:lnTo>
                <a:lnTo>
                  <a:pt x="216" y="198"/>
                </a:lnTo>
                <a:lnTo>
                  <a:pt x="212" y="226"/>
                </a:lnTo>
                <a:lnTo>
                  <a:pt x="208" y="208"/>
                </a:lnTo>
                <a:lnTo>
                  <a:pt x="200" y="194"/>
                </a:lnTo>
                <a:lnTo>
                  <a:pt x="187" y="182"/>
                </a:lnTo>
                <a:lnTo>
                  <a:pt x="171" y="175"/>
                </a:lnTo>
                <a:lnTo>
                  <a:pt x="155" y="175"/>
                </a:lnTo>
                <a:lnTo>
                  <a:pt x="138" y="182"/>
                </a:lnTo>
                <a:lnTo>
                  <a:pt x="126" y="190"/>
                </a:lnTo>
                <a:lnTo>
                  <a:pt x="110" y="204"/>
                </a:lnTo>
                <a:lnTo>
                  <a:pt x="98" y="222"/>
                </a:lnTo>
                <a:lnTo>
                  <a:pt x="91" y="243"/>
                </a:lnTo>
                <a:lnTo>
                  <a:pt x="91" y="263"/>
                </a:lnTo>
                <a:lnTo>
                  <a:pt x="96" y="284"/>
                </a:lnTo>
                <a:lnTo>
                  <a:pt x="108" y="302"/>
                </a:lnTo>
                <a:lnTo>
                  <a:pt x="106" y="310"/>
                </a:lnTo>
                <a:lnTo>
                  <a:pt x="75" y="331"/>
                </a:lnTo>
                <a:lnTo>
                  <a:pt x="51" y="355"/>
                </a:lnTo>
                <a:lnTo>
                  <a:pt x="30" y="386"/>
                </a:lnTo>
                <a:lnTo>
                  <a:pt x="14" y="416"/>
                </a:lnTo>
                <a:lnTo>
                  <a:pt x="4" y="451"/>
                </a:lnTo>
                <a:lnTo>
                  <a:pt x="0" y="488"/>
                </a:lnTo>
                <a:lnTo>
                  <a:pt x="2" y="522"/>
                </a:lnTo>
                <a:lnTo>
                  <a:pt x="12" y="557"/>
                </a:lnTo>
                <a:lnTo>
                  <a:pt x="26" y="590"/>
                </a:lnTo>
                <a:lnTo>
                  <a:pt x="45" y="620"/>
                </a:lnTo>
                <a:lnTo>
                  <a:pt x="69" y="645"/>
                </a:lnTo>
                <a:lnTo>
                  <a:pt x="163" y="706"/>
                </a:lnTo>
                <a:lnTo>
                  <a:pt x="212" y="727"/>
                </a:lnTo>
                <a:lnTo>
                  <a:pt x="261" y="743"/>
                </a:lnTo>
                <a:lnTo>
                  <a:pt x="312" y="753"/>
                </a:lnTo>
                <a:lnTo>
                  <a:pt x="365" y="757"/>
                </a:lnTo>
                <a:lnTo>
                  <a:pt x="416" y="757"/>
                </a:lnTo>
                <a:lnTo>
                  <a:pt x="426" y="765"/>
                </a:lnTo>
                <a:lnTo>
                  <a:pt x="428" y="782"/>
                </a:lnTo>
                <a:lnTo>
                  <a:pt x="436" y="796"/>
                </a:lnTo>
                <a:lnTo>
                  <a:pt x="450" y="808"/>
                </a:lnTo>
                <a:lnTo>
                  <a:pt x="465" y="814"/>
                </a:lnTo>
                <a:lnTo>
                  <a:pt x="483" y="814"/>
                </a:lnTo>
                <a:lnTo>
                  <a:pt x="499" y="808"/>
                </a:lnTo>
                <a:lnTo>
                  <a:pt x="573" y="763"/>
                </a:lnTo>
                <a:lnTo>
                  <a:pt x="665" y="741"/>
                </a:lnTo>
                <a:lnTo>
                  <a:pt x="679" y="749"/>
                </a:lnTo>
                <a:lnTo>
                  <a:pt x="701" y="769"/>
                </a:lnTo>
                <a:lnTo>
                  <a:pt x="720" y="794"/>
                </a:lnTo>
                <a:lnTo>
                  <a:pt x="734" y="820"/>
                </a:lnTo>
                <a:lnTo>
                  <a:pt x="742" y="851"/>
                </a:lnTo>
                <a:lnTo>
                  <a:pt x="742" y="882"/>
                </a:lnTo>
                <a:lnTo>
                  <a:pt x="738" y="910"/>
                </a:lnTo>
                <a:lnTo>
                  <a:pt x="728" y="939"/>
                </a:lnTo>
                <a:lnTo>
                  <a:pt x="763" y="886"/>
                </a:lnTo>
                <a:lnTo>
                  <a:pt x="779" y="853"/>
                </a:lnTo>
                <a:lnTo>
                  <a:pt x="789" y="829"/>
                </a:lnTo>
                <a:lnTo>
                  <a:pt x="795" y="802"/>
                </a:lnTo>
                <a:lnTo>
                  <a:pt x="793" y="773"/>
                </a:lnTo>
                <a:lnTo>
                  <a:pt x="785" y="747"/>
                </a:lnTo>
                <a:lnTo>
                  <a:pt x="773" y="724"/>
                </a:lnTo>
                <a:lnTo>
                  <a:pt x="765" y="712"/>
                </a:lnTo>
                <a:lnTo>
                  <a:pt x="756" y="706"/>
                </a:lnTo>
                <a:lnTo>
                  <a:pt x="818" y="682"/>
                </a:lnTo>
                <a:lnTo>
                  <a:pt x="875" y="653"/>
                </a:lnTo>
                <a:lnTo>
                  <a:pt x="930" y="618"/>
                </a:lnTo>
                <a:lnTo>
                  <a:pt x="981" y="578"/>
                </a:lnTo>
                <a:lnTo>
                  <a:pt x="1028" y="533"/>
                </a:lnTo>
                <a:lnTo>
                  <a:pt x="1071" y="484"/>
                </a:lnTo>
                <a:lnTo>
                  <a:pt x="1089" y="459"/>
                </a:lnTo>
                <a:lnTo>
                  <a:pt x="1107" y="433"/>
                </a:lnTo>
                <a:lnTo>
                  <a:pt x="1120" y="404"/>
                </a:lnTo>
                <a:lnTo>
                  <a:pt x="1128" y="373"/>
                </a:lnTo>
                <a:lnTo>
                  <a:pt x="1128" y="341"/>
                </a:lnTo>
                <a:lnTo>
                  <a:pt x="1122" y="310"/>
                </a:lnTo>
                <a:lnTo>
                  <a:pt x="1111" y="280"/>
                </a:lnTo>
                <a:lnTo>
                  <a:pt x="1093" y="253"/>
                </a:lnTo>
                <a:lnTo>
                  <a:pt x="1073" y="231"/>
                </a:lnTo>
                <a:lnTo>
                  <a:pt x="1046" y="212"/>
                </a:lnTo>
                <a:lnTo>
                  <a:pt x="1018" y="198"/>
                </a:lnTo>
                <a:lnTo>
                  <a:pt x="987" y="192"/>
                </a:lnTo>
                <a:lnTo>
                  <a:pt x="983" y="190"/>
                </a:lnTo>
                <a:lnTo>
                  <a:pt x="1001" y="163"/>
                </a:lnTo>
                <a:lnTo>
                  <a:pt x="1009" y="141"/>
                </a:lnTo>
                <a:lnTo>
                  <a:pt x="1013" y="116"/>
                </a:lnTo>
                <a:lnTo>
                  <a:pt x="1009" y="92"/>
                </a:lnTo>
                <a:lnTo>
                  <a:pt x="1005" y="77"/>
                </a:lnTo>
                <a:lnTo>
                  <a:pt x="981" y="75"/>
                </a:lnTo>
                <a:lnTo>
                  <a:pt x="958" y="80"/>
                </a:lnTo>
                <a:lnTo>
                  <a:pt x="938" y="90"/>
                </a:lnTo>
                <a:lnTo>
                  <a:pt x="920" y="104"/>
                </a:lnTo>
                <a:lnTo>
                  <a:pt x="907" y="122"/>
                </a:lnTo>
                <a:lnTo>
                  <a:pt x="901" y="137"/>
                </a:lnTo>
                <a:lnTo>
                  <a:pt x="863" y="102"/>
                </a:lnTo>
                <a:lnTo>
                  <a:pt x="822" y="71"/>
                </a:lnTo>
                <a:lnTo>
                  <a:pt x="777" y="45"/>
                </a:lnTo>
                <a:lnTo>
                  <a:pt x="730" y="24"/>
                </a:lnTo>
                <a:lnTo>
                  <a:pt x="681" y="10"/>
                </a:lnTo>
                <a:lnTo>
                  <a:pt x="630" y="2"/>
                </a:lnTo>
                <a:lnTo>
                  <a:pt x="579" y="0"/>
                </a:lnTo>
                <a:lnTo>
                  <a:pt x="528" y="4"/>
                </a:lnTo>
                <a:lnTo>
                  <a:pt x="477" y="14"/>
                </a:lnTo>
                <a:lnTo>
                  <a:pt x="428" y="29"/>
                </a:lnTo>
                <a:lnTo>
                  <a:pt x="381" y="51"/>
                </a:lnTo>
                <a:lnTo>
                  <a:pt x="359" y="6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6591300" y="2476500"/>
            <a:ext cx="846138" cy="401638"/>
          </a:xfrm>
          <a:custGeom>
            <a:avLst/>
            <a:gdLst>
              <a:gd name="T0" fmla="*/ 210 w 473"/>
              <a:gd name="T1" fmla="*/ 176 h 253"/>
              <a:gd name="T2" fmla="*/ 194 w 473"/>
              <a:gd name="T3" fmla="*/ 198 h 253"/>
              <a:gd name="T4" fmla="*/ 174 w 473"/>
              <a:gd name="T5" fmla="*/ 214 h 253"/>
              <a:gd name="T6" fmla="*/ 151 w 473"/>
              <a:gd name="T7" fmla="*/ 227 h 253"/>
              <a:gd name="T8" fmla="*/ 127 w 473"/>
              <a:gd name="T9" fmla="*/ 233 h 253"/>
              <a:gd name="T10" fmla="*/ 100 w 473"/>
              <a:gd name="T11" fmla="*/ 233 h 253"/>
              <a:gd name="T12" fmla="*/ 74 w 473"/>
              <a:gd name="T13" fmla="*/ 227 h 253"/>
              <a:gd name="T14" fmla="*/ 51 w 473"/>
              <a:gd name="T15" fmla="*/ 214 h 253"/>
              <a:gd name="T16" fmla="*/ 31 w 473"/>
              <a:gd name="T17" fmla="*/ 196 h 253"/>
              <a:gd name="T18" fmla="*/ 16 w 473"/>
              <a:gd name="T19" fmla="*/ 176 h 253"/>
              <a:gd name="T20" fmla="*/ 4 w 473"/>
              <a:gd name="T21" fmla="*/ 151 h 253"/>
              <a:gd name="T22" fmla="*/ 0 w 473"/>
              <a:gd name="T23" fmla="*/ 125 h 253"/>
              <a:gd name="T24" fmla="*/ 0 w 473"/>
              <a:gd name="T25" fmla="*/ 98 h 253"/>
              <a:gd name="T26" fmla="*/ 8 w 473"/>
              <a:gd name="T27" fmla="*/ 74 h 253"/>
              <a:gd name="T28" fmla="*/ 21 w 473"/>
              <a:gd name="T29" fmla="*/ 49 h 253"/>
              <a:gd name="T30" fmla="*/ 37 w 473"/>
              <a:gd name="T31" fmla="*/ 29 h 253"/>
              <a:gd name="T32" fmla="*/ 59 w 473"/>
              <a:gd name="T33" fmla="*/ 14 h 253"/>
              <a:gd name="T34" fmla="*/ 82 w 473"/>
              <a:gd name="T35" fmla="*/ 4 h 253"/>
              <a:gd name="T36" fmla="*/ 108 w 473"/>
              <a:gd name="T37" fmla="*/ 0 h 253"/>
              <a:gd name="T38" fmla="*/ 135 w 473"/>
              <a:gd name="T39" fmla="*/ 2 h 253"/>
              <a:gd name="T40" fmla="*/ 159 w 473"/>
              <a:gd name="T41" fmla="*/ 10 h 253"/>
              <a:gd name="T42" fmla="*/ 182 w 473"/>
              <a:gd name="T43" fmla="*/ 23 h 253"/>
              <a:gd name="T44" fmla="*/ 200 w 473"/>
              <a:gd name="T45" fmla="*/ 41 h 253"/>
              <a:gd name="T46" fmla="*/ 214 w 473"/>
              <a:gd name="T47" fmla="*/ 63 h 253"/>
              <a:gd name="T48" fmla="*/ 222 w 473"/>
              <a:gd name="T49" fmla="*/ 90 h 253"/>
              <a:gd name="T50" fmla="*/ 233 w 473"/>
              <a:gd name="T51" fmla="*/ 74 h 253"/>
              <a:gd name="T52" fmla="*/ 247 w 473"/>
              <a:gd name="T53" fmla="*/ 49 h 253"/>
              <a:gd name="T54" fmla="*/ 265 w 473"/>
              <a:gd name="T55" fmla="*/ 29 h 253"/>
              <a:gd name="T56" fmla="*/ 290 w 473"/>
              <a:gd name="T57" fmla="*/ 12 h 253"/>
              <a:gd name="T58" fmla="*/ 314 w 473"/>
              <a:gd name="T59" fmla="*/ 4 h 253"/>
              <a:gd name="T60" fmla="*/ 343 w 473"/>
              <a:gd name="T61" fmla="*/ 0 h 253"/>
              <a:gd name="T62" fmla="*/ 371 w 473"/>
              <a:gd name="T63" fmla="*/ 2 h 253"/>
              <a:gd name="T64" fmla="*/ 398 w 473"/>
              <a:gd name="T65" fmla="*/ 10 h 253"/>
              <a:gd name="T66" fmla="*/ 420 w 473"/>
              <a:gd name="T67" fmla="*/ 25 h 253"/>
              <a:gd name="T68" fmla="*/ 443 w 473"/>
              <a:gd name="T69" fmla="*/ 43 h 253"/>
              <a:gd name="T70" fmla="*/ 459 w 473"/>
              <a:gd name="T71" fmla="*/ 65 h 253"/>
              <a:gd name="T72" fmla="*/ 469 w 473"/>
              <a:gd name="T73" fmla="*/ 92 h 253"/>
              <a:gd name="T74" fmla="*/ 473 w 473"/>
              <a:gd name="T75" fmla="*/ 119 h 253"/>
              <a:gd name="T76" fmla="*/ 471 w 473"/>
              <a:gd name="T77" fmla="*/ 147 h 253"/>
              <a:gd name="T78" fmla="*/ 465 w 473"/>
              <a:gd name="T79" fmla="*/ 174 h 253"/>
              <a:gd name="T80" fmla="*/ 451 w 473"/>
              <a:gd name="T81" fmla="*/ 198 h 253"/>
              <a:gd name="T82" fmla="*/ 435 w 473"/>
              <a:gd name="T83" fmla="*/ 219 h 253"/>
              <a:gd name="T84" fmla="*/ 412 w 473"/>
              <a:gd name="T85" fmla="*/ 237 h 253"/>
              <a:gd name="T86" fmla="*/ 386 w 473"/>
              <a:gd name="T87" fmla="*/ 247 h 253"/>
              <a:gd name="T88" fmla="*/ 359 w 473"/>
              <a:gd name="T89" fmla="*/ 253 h 253"/>
              <a:gd name="T90" fmla="*/ 331 w 473"/>
              <a:gd name="T91" fmla="*/ 253 h 253"/>
              <a:gd name="T92" fmla="*/ 304 w 473"/>
              <a:gd name="T93" fmla="*/ 247 h 253"/>
              <a:gd name="T94" fmla="*/ 280 w 473"/>
              <a:gd name="T95" fmla="*/ 235 h 253"/>
              <a:gd name="T96" fmla="*/ 257 w 473"/>
              <a:gd name="T97" fmla="*/ 217 h 253"/>
              <a:gd name="T98" fmla="*/ 239 w 473"/>
              <a:gd name="T99" fmla="*/ 194 h 253"/>
              <a:gd name="T100" fmla="*/ 227 w 473"/>
              <a:gd name="T101" fmla="*/ 170 h 253"/>
              <a:gd name="T102" fmla="*/ 220 w 473"/>
              <a:gd name="T103" fmla="*/ 143 h 253"/>
              <a:gd name="T104" fmla="*/ 218 w 473"/>
              <a:gd name="T105" fmla="*/ 161 h 253"/>
              <a:gd name="T106" fmla="*/ 210 w 473"/>
              <a:gd name="T107" fmla="*/ 176 h 2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53"/>
              <a:gd name="T164" fmla="*/ 473 w 473"/>
              <a:gd name="T165" fmla="*/ 253 h 2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53">
                <a:moveTo>
                  <a:pt x="210" y="176"/>
                </a:moveTo>
                <a:lnTo>
                  <a:pt x="194" y="198"/>
                </a:lnTo>
                <a:lnTo>
                  <a:pt x="174" y="214"/>
                </a:lnTo>
                <a:lnTo>
                  <a:pt x="151" y="227"/>
                </a:lnTo>
                <a:lnTo>
                  <a:pt x="127" y="233"/>
                </a:lnTo>
                <a:lnTo>
                  <a:pt x="100" y="233"/>
                </a:lnTo>
                <a:lnTo>
                  <a:pt x="74" y="227"/>
                </a:lnTo>
                <a:lnTo>
                  <a:pt x="51" y="214"/>
                </a:lnTo>
                <a:lnTo>
                  <a:pt x="31" y="196"/>
                </a:lnTo>
                <a:lnTo>
                  <a:pt x="16" y="176"/>
                </a:lnTo>
                <a:lnTo>
                  <a:pt x="4" y="151"/>
                </a:lnTo>
                <a:lnTo>
                  <a:pt x="0" y="125"/>
                </a:lnTo>
                <a:lnTo>
                  <a:pt x="0" y="98"/>
                </a:lnTo>
                <a:lnTo>
                  <a:pt x="8" y="74"/>
                </a:lnTo>
                <a:lnTo>
                  <a:pt x="21" y="49"/>
                </a:lnTo>
                <a:lnTo>
                  <a:pt x="37" y="29"/>
                </a:lnTo>
                <a:lnTo>
                  <a:pt x="59" y="14"/>
                </a:lnTo>
                <a:lnTo>
                  <a:pt x="82" y="4"/>
                </a:lnTo>
                <a:lnTo>
                  <a:pt x="108" y="0"/>
                </a:lnTo>
                <a:lnTo>
                  <a:pt x="135" y="2"/>
                </a:lnTo>
                <a:lnTo>
                  <a:pt x="159" y="10"/>
                </a:lnTo>
                <a:lnTo>
                  <a:pt x="182" y="23"/>
                </a:lnTo>
                <a:lnTo>
                  <a:pt x="200" y="41"/>
                </a:lnTo>
                <a:lnTo>
                  <a:pt x="214" y="63"/>
                </a:lnTo>
                <a:lnTo>
                  <a:pt x="222" y="90"/>
                </a:lnTo>
                <a:lnTo>
                  <a:pt x="233" y="74"/>
                </a:lnTo>
                <a:lnTo>
                  <a:pt x="247" y="49"/>
                </a:lnTo>
                <a:lnTo>
                  <a:pt x="265" y="29"/>
                </a:lnTo>
                <a:lnTo>
                  <a:pt x="290" y="12"/>
                </a:lnTo>
                <a:lnTo>
                  <a:pt x="314" y="4"/>
                </a:lnTo>
                <a:lnTo>
                  <a:pt x="343" y="0"/>
                </a:lnTo>
                <a:lnTo>
                  <a:pt x="371" y="2"/>
                </a:lnTo>
                <a:lnTo>
                  <a:pt x="398" y="10"/>
                </a:lnTo>
                <a:lnTo>
                  <a:pt x="420" y="25"/>
                </a:lnTo>
                <a:lnTo>
                  <a:pt x="443" y="43"/>
                </a:lnTo>
                <a:lnTo>
                  <a:pt x="459" y="65"/>
                </a:lnTo>
                <a:lnTo>
                  <a:pt x="469" y="92"/>
                </a:lnTo>
                <a:lnTo>
                  <a:pt x="473" y="119"/>
                </a:lnTo>
                <a:lnTo>
                  <a:pt x="471" y="147"/>
                </a:lnTo>
                <a:lnTo>
                  <a:pt x="465" y="174"/>
                </a:lnTo>
                <a:lnTo>
                  <a:pt x="451" y="198"/>
                </a:lnTo>
                <a:lnTo>
                  <a:pt x="435" y="219"/>
                </a:lnTo>
                <a:lnTo>
                  <a:pt x="412" y="237"/>
                </a:lnTo>
                <a:lnTo>
                  <a:pt x="386" y="247"/>
                </a:lnTo>
                <a:lnTo>
                  <a:pt x="359" y="253"/>
                </a:lnTo>
                <a:lnTo>
                  <a:pt x="331" y="253"/>
                </a:lnTo>
                <a:lnTo>
                  <a:pt x="304" y="247"/>
                </a:lnTo>
                <a:lnTo>
                  <a:pt x="280" y="235"/>
                </a:lnTo>
                <a:lnTo>
                  <a:pt x="257" y="217"/>
                </a:lnTo>
                <a:lnTo>
                  <a:pt x="239" y="194"/>
                </a:lnTo>
                <a:lnTo>
                  <a:pt x="227" y="170"/>
                </a:lnTo>
                <a:lnTo>
                  <a:pt x="220" y="143"/>
                </a:lnTo>
                <a:lnTo>
                  <a:pt x="218" y="161"/>
                </a:lnTo>
                <a:lnTo>
                  <a:pt x="210" y="176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7754939" y="2600325"/>
            <a:ext cx="258762" cy="427038"/>
          </a:xfrm>
          <a:custGeom>
            <a:avLst/>
            <a:gdLst>
              <a:gd name="T0" fmla="*/ 106 w 145"/>
              <a:gd name="T1" fmla="*/ 269 h 269"/>
              <a:gd name="T2" fmla="*/ 124 w 145"/>
              <a:gd name="T3" fmla="*/ 243 h 269"/>
              <a:gd name="T4" fmla="*/ 137 w 145"/>
              <a:gd name="T5" fmla="*/ 214 h 269"/>
              <a:gd name="T6" fmla="*/ 145 w 145"/>
              <a:gd name="T7" fmla="*/ 183 h 269"/>
              <a:gd name="T8" fmla="*/ 145 w 145"/>
              <a:gd name="T9" fmla="*/ 151 h 269"/>
              <a:gd name="T10" fmla="*/ 139 w 145"/>
              <a:gd name="T11" fmla="*/ 120 h 269"/>
              <a:gd name="T12" fmla="*/ 128 w 145"/>
              <a:gd name="T13" fmla="*/ 90 h 269"/>
              <a:gd name="T14" fmla="*/ 112 w 145"/>
              <a:gd name="T15" fmla="*/ 63 h 269"/>
              <a:gd name="T16" fmla="*/ 90 w 145"/>
              <a:gd name="T17" fmla="*/ 41 h 269"/>
              <a:gd name="T18" fmla="*/ 63 w 145"/>
              <a:gd name="T19" fmla="*/ 22 h 269"/>
              <a:gd name="T20" fmla="*/ 35 w 145"/>
              <a:gd name="T21" fmla="*/ 8 h 269"/>
              <a:gd name="T22" fmla="*/ 4 w 145"/>
              <a:gd name="T23" fmla="*/ 2 h 269"/>
              <a:gd name="T24" fmla="*/ 0 w 145"/>
              <a:gd name="T25" fmla="*/ 0 h 2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269"/>
              <a:gd name="T41" fmla="*/ 145 w 145"/>
              <a:gd name="T42" fmla="*/ 269 h 2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269">
                <a:moveTo>
                  <a:pt x="106" y="269"/>
                </a:moveTo>
                <a:lnTo>
                  <a:pt x="124" y="243"/>
                </a:lnTo>
                <a:lnTo>
                  <a:pt x="137" y="214"/>
                </a:lnTo>
                <a:lnTo>
                  <a:pt x="145" y="183"/>
                </a:lnTo>
                <a:lnTo>
                  <a:pt x="145" y="151"/>
                </a:lnTo>
                <a:lnTo>
                  <a:pt x="139" y="120"/>
                </a:lnTo>
                <a:lnTo>
                  <a:pt x="128" y="90"/>
                </a:lnTo>
                <a:lnTo>
                  <a:pt x="112" y="63"/>
                </a:lnTo>
                <a:lnTo>
                  <a:pt x="90" y="41"/>
                </a:lnTo>
                <a:lnTo>
                  <a:pt x="63" y="22"/>
                </a:lnTo>
                <a:lnTo>
                  <a:pt x="35" y="8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7348538" y="3027363"/>
            <a:ext cx="595312" cy="392112"/>
          </a:xfrm>
          <a:custGeom>
            <a:avLst/>
            <a:gdLst>
              <a:gd name="T0" fmla="*/ 0 w 333"/>
              <a:gd name="T1" fmla="*/ 247 h 247"/>
              <a:gd name="T2" fmla="*/ 62 w 333"/>
              <a:gd name="T3" fmla="*/ 223 h 247"/>
              <a:gd name="T4" fmla="*/ 119 w 333"/>
              <a:gd name="T5" fmla="*/ 194 h 247"/>
              <a:gd name="T6" fmla="*/ 174 w 333"/>
              <a:gd name="T7" fmla="*/ 159 h 247"/>
              <a:gd name="T8" fmla="*/ 225 w 333"/>
              <a:gd name="T9" fmla="*/ 119 h 247"/>
              <a:gd name="T10" fmla="*/ 272 w 333"/>
              <a:gd name="T11" fmla="*/ 74 h 247"/>
              <a:gd name="T12" fmla="*/ 315 w 333"/>
              <a:gd name="T13" fmla="*/ 25 h 247"/>
              <a:gd name="T14" fmla="*/ 333 w 333"/>
              <a:gd name="T15" fmla="*/ 0 h 2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3"/>
              <a:gd name="T25" fmla="*/ 0 h 247"/>
              <a:gd name="T26" fmla="*/ 333 w 333"/>
              <a:gd name="T27" fmla="*/ 247 h 2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3" h="247">
                <a:moveTo>
                  <a:pt x="0" y="247"/>
                </a:moveTo>
                <a:lnTo>
                  <a:pt x="62" y="223"/>
                </a:lnTo>
                <a:lnTo>
                  <a:pt x="119" y="194"/>
                </a:lnTo>
                <a:lnTo>
                  <a:pt x="174" y="159"/>
                </a:lnTo>
                <a:lnTo>
                  <a:pt x="225" y="119"/>
                </a:lnTo>
                <a:lnTo>
                  <a:pt x="272" y="74"/>
                </a:lnTo>
                <a:lnTo>
                  <a:pt x="315" y="25"/>
                </a:lnTo>
                <a:lnTo>
                  <a:pt x="33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6161088" y="2600325"/>
            <a:ext cx="63500" cy="203200"/>
          </a:xfrm>
          <a:custGeom>
            <a:avLst/>
            <a:gdLst>
              <a:gd name="T0" fmla="*/ 35 w 35"/>
              <a:gd name="T1" fmla="*/ 0 h 128"/>
              <a:gd name="T2" fmla="*/ 19 w 35"/>
              <a:gd name="T3" fmla="*/ 14 h 128"/>
              <a:gd name="T4" fmla="*/ 7 w 35"/>
              <a:gd name="T5" fmla="*/ 32 h 128"/>
              <a:gd name="T6" fmla="*/ 0 w 35"/>
              <a:gd name="T7" fmla="*/ 53 h 128"/>
              <a:gd name="T8" fmla="*/ 0 w 35"/>
              <a:gd name="T9" fmla="*/ 73 h 128"/>
              <a:gd name="T10" fmla="*/ 7 w 35"/>
              <a:gd name="T11" fmla="*/ 94 h 128"/>
              <a:gd name="T12" fmla="*/ 17 w 35"/>
              <a:gd name="T13" fmla="*/ 112 h 128"/>
              <a:gd name="T14" fmla="*/ 33 w 35"/>
              <a:gd name="T15" fmla="*/ 126 h 128"/>
              <a:gd name="T16" fmla="*/ 35 w 35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128"/>
              <a:gd name="T29" fmla="*/ 35 w 35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128">
                <a:moveTo>
                  <a:pt x="35" y="0"/>
                </a:moveTo>
                <a:lnTo>
                  <a:pt x="19" y="14"/>
                </a:lnTo>
                <a:lnTo>
                  <a:pt x="7" y="32"/>
                </a:lnTo>
                <a:lnTo>
                  <a:pt x="0" y="53"/>
                </a:lnTo>
                <a:lnTo>
                  <a:pt x="0" y="73"/>
                </a:lnTo>
                <a:lnTo>
                  <a:pt x="7" y="94"/>
                </a:lnTo>
                <a:lnTo>
                  <a:pt x="17" y="112"/>
                </a:lnTo>
                <a:lnTo>
                  <a:pt x="33" y="126"/>
                </a:lnTo>
                <a:lnTo>
                  <a:pt x="35" y="12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6224589" y="2576513"/>
            <a:ext cx="152400" cy="80962"/>
          </a:xfrm>
          <a:custGeom>
            <a:avLst/>
            <a:gdLst>
              <a:gd name="T0" fmla="*/ 86 w 86"/>
              <a:gd name="T1" fmla="*/ 51 h 51"/>
              <a:gd name="T2" fmla="*/ 84 w 86"/>
              <a:gd name="T3" fmla="*/ 33 h 51"/>
              <a:gd name="T4" fmla="*/ 76 w 86"/>
              <a:gd name="T5" fmla="*/ 19 h 51"/>
              <a:gd name="T6" fmla="*/ 61 w 86"/>
              <a:gd name="T7" fmla="*/ 7 h 51"/>
              <a:gd name="T8" fmla="*/ 45 w 86"/>
              <a:gd name="T9" fmla="*/ 0 h 51"/>
              <a:gd name="T10" fmla="*/ 29 w 86"/>
              <a:gd name="T11" fmla="*/ 0 h 51"/>
              <a:gd name="T12" fmla="*/ 12 w 86"/>
              <a:gd name="T13" fmla="*/ 7 h 51"/>
              <a:gd name="T14" fmla="*/ 0 w 86"/>
              <a:gd name="T15" fmla="*/ 15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"/>
              <a:gd name="T25" fmla="*/ 0 h 51"/>
              <a:gd name="T26" fmla="*/ 86 w 86"/>
              <a:gd name="T27" fmla="*/ 51 h 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" h="51">
                <a:moveTo>
                  <a:pt x="86" y="51"/>
                </a:moveTo>
                <a:lnTo>
                  <a:pt x="84" y="33"/>
                </a:lnTo>
                <a:lnTo>
                  <a:pt x="76" y="19"/>
                </a:lnTo>
                <a:lnTo>
                  <a:pt x="61" y="7"/>
                </a:lnTo>
                <a:lnTo>
                  <a:pt x="45" y="0"/>
                </a:lnTo>
                <a:lnTo>
                  <a:pt x="29" y="0"/>
                </a:lnTo>
                <a:lnTo>
                  <a:pt x="12" y="7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6376988" y="2401890"/>
            <a:ext cx="263525" cy="255587"/>
          </a:xfrm>
          <a:custGeom>
            <a:avLst/>
            <a:gdLst>
              <a:gd name="T0" fmla="*/ 147 w 147"/>
              <a:gd name="T1" fmla="*/ 0 h 161"/>
              <a:gd name="T2" fmla="*/ 106 w 147"/>
              <a:gd name="T3" fmla="*/ 17 h 161"/>
              <a:gd name="T4" fmla="*/ 69 w 147"/>
              <a:gd name="T5" fmla="*/ 39 h 161"/>
              <a:gd name="T6" fmla="*/ 41 w 147"/>
              <a:gd name="T7" fmla="*/ 66 h 161"/>
              <a:gd name="T8" fmla="*/ 18 w 147"/>
              <a:gd name="T9" fmla="*/ 98 h 161"/>
              <a:gd name="T10" fmla="*/ 6 w 147"/>
              <a:gd name="T11" fmla="*/ 135 h 161"/>
              <a:gd name="T12" fmla="*/ 0 w 147"/>
              <a:gd name="T13" fmla="*/ 161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"/>
              <a:gd name="T22" fmla="*/ 0 h 161"/>
              <a:gd name="T23" fmla="*/ 147 w 147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" h="161">
                <a:moveTo>
                  <a:pt x="147" y="0"/>
                </a:moveTo>
                <a:lnTo>
                  <a:pt x="106" y="17"/>
                </a:lnTo>
                <a:lnTo>
                  <a:pt x="69" y="39"/>
                </a:lnTo>
                <a:lnTo>
                  <a:pt x="41" y="66"/>
                </a:lnTo>
                <a:lnTo>
                  <a:pt x="18" y="98"/>
                </a:lnTo>
                <a:lnTo>
                  <a:pt x="6" y="135"/>
                </a:lnTo>
                <a:lnTo>
                  <a:pt x="0" y="16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7604125" y="2417763"/>
            <a:ext cx="190500" cy="114300"/>
          </a:xfrm>
          <a:custGeom>
            <a:avLst/>
            <a:gdLst>
              <a:gd name="T0" fmla="*/ 106 w 106"/>
              <a:gd name="T1" fmla="*/ 2 h 72"/>
              <a:gd name="T2" fmla="*/ 82 w 106"/>
              <a:gd name="T3" fmla="*/ 0 h 72"/>
              <a:gd name="T4" fmla="*/ 59 w 106"/>
              <a:gd name="T5" fmla="*/ 5 h 72"/>
              <a:gd name="T6" fmla="*/ 39 w 106"/>
              <a:gd name="T7" fmla="*/ 15 h 72"/>
              <a:gd name="T8" fmla="*/ 21 w 106"/>
              <a:gd name="T9" fmla="*/ 29 h 72"/>
              <a:gd name="T10" fmla="*/ 8 w 106"/>
              <a:gd name="T11" fmla="*/ 47 h 72"/>
              <a:gd name="T12" fmla="*/ 0 w 106"/>
              <a:gd name="T13" fmla="*/ 70 h 72"/>
              <a:gd name="T14" fmla="*/ 0 w 106"/>
              <a:gd name="T15" fmla="*/ 72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72"/>
              <a:gd name="T26" fmla="*/ 106 w 106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72">
                <a:moveTo>
                  <a:pt x="106" y="2"/>
                </a:moveTo>
                <a:lnTo>
                  <a:pt x="82" y="0"/>
                </a:lnTo>
                <a:lnTo>
                  <a:pt x="59" y="5"/>
                </a:lnTo>
                <a:lnTo>
                  <a:pt x="39" y="15"/>
                </a:lnTo>
                <a:lnTo>
                  <a:pt x="21" y="29"/>
                </a:lnTo>
                <a:lnTo>
                  <a:pt x="8" y="47"/>
                </a:lnTo>
                <a:lnTo>
                  <a:pt x="0" y="7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7729538" y="2420940"/>
            <a:ext cx="79376" cy="192087"/>
          </a:xfrm>
          <a:custGeom>
            <a:avLst/>
            <a:gdLst>
              <a:gd name="T0" fmla="*/ 0 w 44"/>
              <a:gd name="T1" fmla="*/ 121 h 121"/>
              <a:gd name="T2" fmla="*/ 18 w 44"/>
              <a:gd name="T3" fmla="*/ 105 h 121"/>
              <a:gd name="T4" fmla="*/ 32 w 44"/>
              <a:gd name="T5" fmla="*/ 86 h 121"/>
              <a:gd name="T6" fmla="*/ 42 w 44"/>
              <a:gd name="T7" fmla="*/ 64 h 121"/>
              <a:gd name="T8" fmla="*/ 44 w 44"/>
              <a:gd name="T9" fmla="*/ 39 h 121"/>
              <a:gd name="T10" fmla="*/ 40 w 44"/>
              <a:gd name="T11" fmla="*/ 15 h 121"/>
              <a:gd name="T12" fmla="*/ 36 w 44"/>
              <a:gd name="T13" fmla="*/ 0 h 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121"/>
              <a:gd name="T23" fmla="*/ 44 w 44"/>
              <a:gd name="T24" fmla="*/ 121 h 1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121">
                <a:moveTo>
                  <a:pt x="0" y="121"/>
                </a:moveTo>
                <a:lnTo>
                  <a:pt x="18" y="105"/>
                </a:lnTo>
                <a:lnTo>
                  <a:pt x="32" y="86"/>
                </a:lnTo>
                <a:lnTo>
                  <a:pt x="42" y="64"/>
                </a:lnTo>
                <a:lnTo>
                  <a:pt x="44" y="39"/>
                </a:lnTo>
                <a:lnTo>
                  <a:pt x="40" y="15"/>
                </a:lnTo>
                <a:lnTo>
                  <a:pt x="3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6300787" y="2824165"/>
            <a:ext cx="165101" cy="34925"/>
          </a:xfrm>
          <a:custGeom>
            <a:avLst/>
            <a:gdLst>
              <a:gd name="T0" fmla="*/ 0 w 92"/>
              <a:gd name="T1" fmla="*/ 0 h 22"/>
              <a:gd name="T2" fmla="*/ 14 w 92"/>
              <a:gd name="T3" fmla="*/ 14 h 22"/>
              <a:gd name="T4" fmla="*/ 31 w 92"/>
              <a:gd name="T5" fmla="*/ 20 h 22"/>
              <a:gd name="T6" fmla="*/ 51 w 92"/>
              <a:gd name="T7" fmla="*/ 22 h 22"/>
              <a:gd name="T8" fmla="*/ 69 w 92"/>
              <a:gd name="T9" fmla="*/ 18 h 22"/>
              <a:gd name="T10" fmla="*/ 86 w 92"/>
              <a:gd name="T11" fmla="*/ 8 h 22"/>
              <a:gd name="T12" fmla="*/ 92 w 92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"/>
              <a:gd name="T22" fmla="*/ 0 h 22"/>
              <a:gd name="T23" fmla="*/ 92 w 92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" h="22">
                <a:moveTo>
                  <a:pt x="0" y="0"/>
                </a:moveTo>
                <a:lnTo>
                  <a:pt x="14" y="14"/>
                </a:lnTo>
                <a:lnTo>
                  <a:pt x="31" y="20"/>
                </a:lnTo>
                <a:lnTo>
                  <a:pt x="51" y="22"/>
                </a:lnTo>
                <a:lnTo>
                  <a:pt x="69" y="18"/>
                </a:lnTo>
                <a:lnTo>
                  <a:pt x="86" y="8"/>
                </a:lnTo>
                <a:lnTo>
                  <a:pt x="9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7453313" y="2735265"/>
            <a:ext cx="150812" cy="46037"/>
          </a:xfrm>
          <a:custGeom>
            <a:avLst/>
            <a:gdLst>
              <a:gd name="T0" fmla="*/ 0 w 85"/>
              <a:gd name="T1" fmla="*/ 21 h 29"/>
              <a:gd name="T2" fmla="*/ 18 w 85"/>
              <a:gd name="T3" fmla="*/ 27 h 29"/>
              <a:gd name="T4" fmla="*/ 38 w 85"/>
              <a:gd name="T5" fmla="*/ 29 h 29"/>
              <a:gd name="T6" fmla="*/ 59 w 85"/>
              <a:gd name="T7" fmla="*/ 23 h 29"/>
              <a:gd name="T8" fmla="*/ 75 w 85"/>
              <a:gd name="T9" fmla="*/ 11 h 29"/>
              <a:gd name="T10" fmla="*/ 85 w 85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29"/>
              <a:gd name="T20" fmla="*/ 85 w 85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29">
                <a:moveTo>
                  <a:pt x="0" y="21"/>
                </a:moveTo>
                <a:lnTo>
                  <a:pt x="18" y="27"/>
                </a:lnTo>
                <a:lnTo>
                  <a:pt x="38" y="29"/>
                </a:lnTo>
                <a:lnTo>
                  <a:pt x="59" y="23"/>
                </a:lnTo>
                <a:lnTo>
                  <a:pt x="75" y="11"/>
                </a:lnTo>
                <a:lnTo>
                  <a:pt x="8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7254875" y="2479677"/>
            <a:ext cx="182563" cy="347663"/>
          </a:xfrm>
          <a:custGeom>
            <a:avLst/>
            <a:gdLst>
              <a:gd name="T0" fmla="*/ 0 w 102"/>
              <a:gd name="T1" fmla="*/ 0 h 219"/>
              <a:gd name="T2" fmla="*/ 27 w 102"/>
              <a:gd name="T3" fmla="*/ 10 h 219"/>
              <a:gd name="T4" fmla="*/ 51 w 102"/>
              <a:gd name="T5" fmla="*/ 23 h 219"/>
              <a:gd name="T6" fmla="*/ 72 w 102"/>
              <a:gd name="T7" fmla="*/ 41 h 219"/>
              <a:gd name="T8" fmla="*/ 88 w 102"/>
              <a:gd name="T9" fmla="*/ 66 h 219"/>
              <a:gd name="T10" fmla="*/ 98 w 102"/>
              <a:gd name="T11" fmla="*/ 90 h 219"/>
              <a:gd name="T12" fmla="*/ 102 w 102"/>
              <a:gd name="T13" fmla="*/ 119 h 219"/>
              <a:gd name="T14" fmla="*/ 102 w 102"/>
              <a:gd name="T15" fmla="*/ 147 h 219"/>
              <a:gd name="T16" fmla="*/ 94 w 102"/>
              <a:gd name="T17" fmla="*/ 174 h 219"/>
              <a:gd name="T18" fmla="*/ 82 w 102"/>
              <a:gd name="T19" fmla="*/ 198 h 219"/>
              <a:gd name="T20" fmla="*/ 64 w 102"/>
              <a:gd name="T21" fmla="*/ 219 h 2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"/>
              <a:gd name="T34" fmla="*/ 0 h 219"/>
              <a:gd name="T35" fmla="*/ 102 w 102"/>
              <a:gd name="T36" fmla="*/ 219 h 2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" h="219">
                <a:moveTo>
                  <a:pt x="0" y="0"/>
                </a:moveTo>
                <a:lnTo>
                  <a:pt x="27" y="10"/>
                </a:lnTo>
                <a:lnTo>
                  <a:pt x="51" y="23"/>
                </a:lnTo>
                <a:lnTo>
                  <a:pt x="72" y="41"/>
                </a:lnTo>
                <a:lnTo>
                  <a:pt x="88" y="66"/>
                </a:lnTo>
                <a:lnTo>
                  <a:pt x="98" y="90"/>
                </a:lnTo>
                <a:lnTo>
                  <a:pt x="102" y="119"/>
                </a:lnTo>
                <a:lnTo>
                  <a:pt x="102" y="147"/>
                </a:lnTo>
                <a:lnTo>
                  <a:pt x="94" y="174"/>
                </a:lnTo>
                <a:lnTo>
                  <a:pt x="82" y="198"/>
                </a:lnTo>
                <a:lnTo>
                  <a:pt x="64" y="21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6591301" y="2476500"/>
            <a:ext cx="403225" cy="369888"/>
          </a:xfrm>
          <a:custGeom>
            <a:avLst/>
            <a:gdLst>
              <a:gd name="T0" fmla="*/ 225 w 225"/>
              <a:gd name="T1" fmla="*/ 90 h 233"/>
              <a:gd name="T2" fmla="*/ 214 w 225"/>
              <a:gd name="T3" fmla="*/ 65 h 233"/>
              <a:gd name="T4" fmla="*/ 200 w 225"/>
              <a:gd name="T5" fmla="*/ 43 h 233"/>
              <a:gd name="T6" fmla="*/ 182 w 225"/>
              <a:gd name="T7" fmla="*/ 25 h 233"/>
              <a:gd name="T8" fmla="*/ 159 w 225"/>
              <a:gd name="T9" fmla="*/ 10 h 233"/>
              <a:gd name="T10" fmla="*/ 135 w 225"/>
              <a:gd name="T11" fmla="*/ 2 h 233"/>
              <a:gd name="T12" fmla="*/ 108 w 225"/>
              <a:gd name="T13" fmla="*/ 0 h 233"/>
              <a:gd name="T14" fmla="*/ 84 w 225"/>
              <a:gd name="T15" fmla="*/ 4 h 233"/>
              <a:gd name="T16" fmla="*/ 59 w 225"/>
              <a:gd name="T17" fmla="*/ 14 h 233"/>
              <a:gd name="T18" fmla="*/ 39 w 225"/>
              <a:gd name="T19" fmla="*/ 31 h 233"/>
              <a:gd name="T20" fmla="*/ 21 w 225"/>
              <a:gd name="T21" fmla="*/ 51 h 233"/>
              <a:gd name="T22" fmla="*/ 8 w 225"/>
              <a:gd name="T23" fmla="*/ 74 h 233"/>
              <a:gd name="T24" fmla="*/ 2 w 225"/>
              <a:gd name="T25" fmla="*/ 100 h 233"/>
              <a:gd name="T26" fmla="*/ 0 w 225"/>
              <a:gd name="T27" fmla="*/ 127 h 233"/>
              <a:gd name="T28" fmla="*/ 6 w 225"/>
              <a:gd name="T29" fmla="*/ 153 h 233"/>
              <a:gd name="T30" fmla="*/ 16 w 225"/>
              <a:gd name="T31" fmla="*/ 176 h 233"/>
              <a:gd name="T32" fmla="*/ 31 w 225"/>
              <a:gd name="T33" fmla="*/ 198 h 233"/>
              <a:gd name="T34" fmla="*/ 51 w 225"/>
              <a:gd name="T35" fmla="*/ 214 h 233"/>
              <a:gd name="T36" fmla="*/ 76 w 225"/>
              <a:gd name="T37" fmla="*/ 227 h 233"/>
              <a:gd name="T38" fmla="*/ 100 w 225"/>
              <a:gd name="T39" fmla="*/ 233 h 233"/>
              <a:gd name="T40" fmla="*/ 127 w 225"/>
              <a:gd name="T41" fmla="*/ 233 h 233"/>
              <a:gd name="T42" fmla="*/ 151 w 225"/>
              <a:gd name="T43" fmla="*/ 227 h 233"/>
              <a:gd name="T44" fmla="*/ 176 w 225"/>
              <a:gd name="T45" fmla="*/ 214 h 233"/>
              <a:gd name="T46" fmla="*/ 194 w 225"/>
              <a:gd name="T47" fmla="*/ 198 h 233"/>
              <a:gd name="T48" fmla="*/ 210 w 225"/>
              <a:gd name="T49" fmla="*/ 178 h 233"/>
              <a:gd name="T50" fmla="*/ 220 w 225"/>
              <a:gd name="T51" fmla="*/ 153 h 2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5"/>
              <a:gd name="T79" fmla="*/ 0 h 233"/>
              <a:gd name="T80" fmla="*/ 225 w 225"/>
              <a:gd name="T81" fmla="*/ 233 h 23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5" h="233">
                <a:moveTo>
                  <a:pt x="225" y="90"/>
                </a:moveTo>
                <a:lnTo>
                  <a:pt x="214" y="65"/>
                </a:lnTo>
                <a:lnTo>
                  <a:pt x="200" y="43"/>
                </a:lnTo>
                <a:lnTo>
                  <a:pt x="182" y="25"/>
                </a:lnTo>
                <a:lnTo>
                  <a:pt x="159" y="10"/>
                </a:lnTo>
                <a:lnTo>
                  <a:pt x="135" y="2"/>
                </a:lnTo>
                <a:lnTo>
                  <a:pt x="108" y="0"/>
                </a:lnTo>
                <a:lnTo>
                  <a:pt x="84" y="4"/>
                </a:lnTo>
                <a:lnTo>
                  <a:pt x="59" y="14"/>
                </a:lnTo>
                <a:lnTo>
                  <a:pt x="39" y="31"/>
                </a:lnTo>
                <a:lnTo>
                  <a:pt x="21" y="51"/>
                </a:lnTo>
                <a:lnTo>
                  <a:pt x="8" y="74"/>
                </a:lnTo>
                <a:lnTo>
                  <a:pt x="2" y="100"/>
                </a:lnTo>
                <a:lnTo>
                  <a:pt x="0" y="127"/>
                </a:lnTo>
                <a:lnTo>
                  <a:pt x="6" y="153"/>
                </a:lnTo>
                <a:lnTo>
                  <a:pt x="16" y="176"/>
                </a:lnTo>
                <a:lnTo>
                  <a:pt x="31" y="198"/>
                </a:lnTo>
                <a:lnTo>
                  <a:pt x="51" y="214"/>
                </a:lnTo>
                <a:lnTo>
                  <a:pt x="76" y="227"/>
                </a:lnTo>
                <a:lnTo>
                  <a:pt x="100" y="233"/>
                </a:lnTo>
                <a:lnTo>
                  <a:pt x="127" y="233"/>
                </a:lnTo>
                <a:lnTo>
                  <a:pt x="151" y="227"/>
                </a:lnTo>
                <a:lnTo>
                  <a:pt x="176" y="214"/>
                </a:lnTo>
                <a:lnTo>
                  <a:pt x="194" y="198"/>
                </a:lnTo>
                <a:lnTo>
                  <a:pt x="210" y="178"/>
                </a:lnTo>
                <a:lnTo>
                  <a:pt x="220" y="15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7366001" y="3429000"/>
            <a:ext cx="52388" cy="260350"/>
          </a:xfrm>
          <a:custGeom>
            <a:avLst/>
            <a:gdLst>
              <a:gd name="T0" fmla="*/ 0 w 30"/>
              <a:gd name="T1" fmla="*/ 164 h 164"/>
              <a:gd name="T2" fmla="*/ 16 w 30"/>
              <a:gd name="T3" fmla="*/ 141 h 164"/>
              <a:gd name="T4" fmla="*/ 26 w 30"/>
              <a:gd name="T5" fmla="*/ 117 h 164"/>
              <a:gd name="T6" fmla="*/ 30 w 30"/>
              <a:gd name="T7" fmla="*/ 90 h 164"/>
              <a:gd name="T8" fmla="*/ 28 w 30"/>
              <a:gd name="T9" fmla="*/ 61 h 164"/>
              <a:gd name="T10" fmla="*/ 20 w 30"/>
              <a:gd name="T11" fmla="*/ 35 h 164"/>
              <a:gd name="T12" fmla="*/ 8 w 30"/>
              <a:gd name="T13" fmla="*/ 12 h 164"/>
              <a:gd name="T14" fmla="*/ 0 w 30"/>
              <a:gd name="T15" fmla="*/ 0 h 1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164"/>
              <a:gd name="T26" fmla="*/ 30 w 30"/>
              <a:gd name="T27" fmla="*/ 164 h 1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164">
                <a:moveTo>
                  <a:pt x="0" y="164"/>
                </a:moveTo>
                <a:lnTo>
                  <a:pt x="16" y="141"/>
                </a:lnTo>
                <a:lnTo>
                  <a:pt x="26" y="117"/>
                </a:lnTo>
                <a:lnTo>
                  <a:pt x="30" y="90"/>
                </a:lnTo>
                <a:lnTo>
                  <a:pt x="28" y="61"/>
                </a:lnTo>
                <a:lnTo>
                  <a:pt x="20" y="35"/>
                </a:lnTo>
                <a:lnTo>
                  <a:pt x="8" y="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7186613" y="3475040"/>
            <a:ext cx="141287" cy="314325"/>
          </a:xfrm>
          <a:custGeom>
            <a:avLst/>
            <a:gdLst>
              <a:gd name="T0" fmla="*/ 63 w 79"/>
              <a:gd name="T1" fmla="*/ 198 h 198"/>
              <a:gd name="T2" fmla="*/ 73 w 79"/>
              <a:gd name="T3" fmla="*/ 169 h 198"/>
              <a:gd name="T4" fmla="*/ 79 w 79"/>
              <a:gd name="T5" fmla="*/ 141 h 198"/>
              <a:gd name="T6" fmla="*/ 77 w 79"/>
              <a:gd name="T7" fmla="*/ 110 h 198"/>
              <a:gd name="T8" fmla="*/ 69 w 79"/>
              <a:gd name="T9" fmla="*/ 79 h 198"/>
              <a:gd name="T10" fmla="*/ 55 w 79"/>
              <a:gd name="T11" fmla="*/ 53 h 198"/>
              <a:gd name="T12" fmla="*/ 36 w 79"/>
              <a:gd name="T13" fmla="*/ 28 h 198"/>
              <a:gd name="T14" fmla="*/ 14 w 79"/>
              <a:gd name="T15" fmla="*/ 8 h 198"/>
              <a:gd name="T16" fmla="*/ 0 w 79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"/>
              <a:gd name="T28" fmla="*/ 0 h 198"/>
              <a:gd name="T29" fmla="*/ 79 w 79"/>
              <a:gd name="T30" fmla="*/ 198 h 1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" h="198">
                <a:moveTo>
                  <a:pt x="63" y="198"/>
                </a:moveTo>
                <a:lnTo>
                  <a:pt x="73" y="169"/>
                </a:lnTo>
                <a:lnTo>
                  <a:pt x="79" y="141"/>
                </a:lnTo>
                <a:lnTo>
                  <a:pt x="77" y="110"/>
                </a:lnTo>
                <a:lnTo>
                  <a:pt x="69" y="79"/>
                </a:lnTo>
                <a:lnTo>
                  <a:pt x="55" y="53"/>
                </a:lnTo>
                <a:lnTo>
                  <a:pt x="36" y="28"/>
                </a:lnTo>
                <a:lnTo>
                  <a:pt x="14" y="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6" name="Freeform 34"/>
          <p:cNvSpPr>
            <a:spLocks/>
          </p:cNvSpPr>
          <p:nvPr/>
        </p:nvSpPr>
        <p:spPr bwMode="auto">
          <a:xfrm>
            <a:off x="5999164" y="2790825"/>
            <a:ext cx="1023937" cy="800100"/>
          </a:xfrm>
          <a:custGeom>
            <a:avLst/>
            <a:gdLst>
              <a:gd name="T0" fmla="*/ 106 w 573"/>
              <a:gd name="T1" fmla="*/ 0 h 504"/>
              <a:gd name="T2" fmla="*/ 75 w 573"/>
              <a:gd name="T3" fmla="*/ 21 h 504"/>
              <a:gd name="T4" fmla="*/ 51 w 573"/>
              <a:gd name="T5" fmla="*/ 45 h 504"/>
              <a:gd name="T6" fmla="*/ 30 w 573"/>
              <a:gd name="T7" fmla="*/ 76 h 504"/>
              <a:gd name="T8" fmla="*/ 14 w 573"/>
              <a:gd name="T9" fmla="*/ 106 h 504"/>
              <a:gd name="T10" fmla="*/ 4 w 573"/>
              <a:gd name="T11" fmla="*/ 141 h 504"/>
              <a:gd name="T12" fmla="*/ 0 w 573"/>
              <a:gd name="T13" fmla="*/ 178 h 504"/>
              <a:gd name="T14" fmla="*/ 4 w 573"/>
              <a:gd name="T15" fmla="*/ 212 h 504"/>
              <a:gd name="T16" fmla="*/ 12 w 573"/>
              <a:gd name="T17" fmla="*/ 247 h 504"/>
              <a:gd name="T18" fmla="*/ 26 w 573"/>
              <a:gd name="T19" fmla="*/ 280 h 504"/>
              <a:gd name="T20" fmla="*/ 47 w 573"/>
              <a:gd name="T21" fmla="*/ 310 h 504"/>
              <a:gd name="T22" fmla="*/ 71 w 573"/>
              <a:gd name="T23" fmla="*/ 335 h 504"/>
              <a:gd name="T24" fmla="*/ 163 w 573"/>
              <a:gd name="T25" fmla="*/ 396 h 504"/>
              <a:gd name="T26" fmla="*/ 212 w 573"/>
              <a:gd name="T27" fmla="*/ 417 h 504"/>
              <a:gd name="T28" fmla="*/ 261 w 573"/>
              <a:gd name="T29" fmla="*/ 433 h 504"/>
              <a:gd name="T30" fmla="*/ 312 w 573"/>
              <a:gd name="T31" fmla="*/ 443 h 504"/>
              <a:gd name="T32" fmla="*/ 365 w 573"/>
              <a:gd name="T33" fmla="*/ 447 h 504"/>
              <a:gd name="T34" fmla="*/ 418 w 573"/>
              <a:gd name="T35" fmla="*/ 447 h 504"/>
              <a:gd name="T36" fmla="*/ 428 w 573"/>
              <a:gd name="T37" fmla="*/ 455 h 504"/>
              <a:gd name="T38" fmla="*/ 430 w 573"/>
              <a:gd name="T39" fmla="*/ 472 h 504"/>
              <a:gd name="T40" fmla="*/ 438 w 573"/>
              <a:gd name="T41" fmla="*/ 486 h 504"/>
              <a:gd name="T42" fmla="*/ 450 w 573"/>
              <a:gd name="T43" fmla="*/ 498 h 504"/>
              <a:gd name="T44" fmla="*/ 467 w 573"/>
              <a:gd name="T45" fmla="*/ 504 h 504"/>
              <a:gd name="T46" fmla="*/ 483 w 573"/>
              <a:gd name="T47" fmla="*/ 504 h 504"/>
              <a:gd name="T48" fmla="*/ 499 w 573"/>
              <a:gd name="T49" fmla="*/ 498 h 504"/>
              <a:gd name="T50" fmla="*/ 573 w 573"/>
              <a:gd name="T51" fmla="*/ 453 h 5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3"/>
              <a:gd name="T79" fmla="*/ 0 h 504"/>
              <a:gd name="T80" fmla="*/ 573 w 573"/>
              <a:gd name="T81" fmla="*/ 504 h 50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3" h="504">
                <a:moveTo>
                  <a:pt x="106" y="0"/>
                </a:moveTo>
                <a:lnTo>
                  <a:pt x="75" y="21"/>
                </a:lnTo>
                <a:lnTo>
                  <a:pt x="51" y="45"/>
                </a:lnTo>
                <a:lnTo>
                  <a:pt x="30" y="76"/>
                </a:lnTo>
                <a:lnTo>
                  <a:pt x="14" y="106"/>
                </a:lnTo>
                <a:lnTo>
                  <a:pt x="4" y="141"/>
                </a:lnTo>
                <a:lnTo>
                  <a:pt x="0" y="178"/>
                </a:lnTo>
                <a:lnTo>
                  <a:pt x="4" y="212"/>
                </a:lnTo>
                <a:lnTo>
                  <a:pt x="12" y="247"/>
                </a:lnTo>
                <a:lnTo>
                  <a:pt x="26" y="280"/>
                </a:lnTo>
                <a:lnTo>
                  <a:pt x="47" y="310"/>
                </a:lnTo>
                <a:lnTo>
                  <a:pt x="71" y="335"/>
                </a:lnTo>
                <a:lnTo>
                  <a:pt x="163" y="396"/>
                </a:lnTo>
                <a:lnTo>
                  <a:pt x="212" y="417"/>
                </a:lnTo>
                <a:lnTo>
                  <a:pt x="261" y="433"/>
                </a:lnTo>
                <a:lnTo>
                  <a:pt x="312" y="443"/>
                </a:lnTo>
                <a:lnTo>
                  <a:pt x="365" y="447"/>
                </a:lnTo>
                <a:lnTo>
                  <a:pt x="418" y="447"/>
                </a:lnTo>
                <a:lnTo>
                  <a:pt x="428" y="455"/>
                </a:lnTo>
                <a:lnTo>
                  <a:pt x="430" y="472"/>
                </a:lnTo>
                <a:lnTo>
                  <a:pt x="438" y="486"/>
                </a:lnTo>
                <a:lnTo>
                  <a:pt x="450" y="498"/>
                </a:lnTo>
                <a:lnTo>
                  <a:pt x="467" y="504"/>
                </a:lnTo>
                <a:lnTo>
                  <a:pt x="483" y="504"/>
                </a:lnTo>
                <a:lnTo>
                  <a:pt x="499" y="498"/>
                </a:lnTo>
                <a:lnTo>
                  <a:pt x="573" y="45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7" name="Freeform 35"/>
          <p:cNvSpPr>
            <a:spLocks/>
          </p:cNvSpPr>
          <p:nvPr/>
        </p:nvSpPr>
        <p:spPr bwMode="auto">
          <a:xfrm>
            <a:off x="6637339" y="2890840"/>
            <a:ext cx="487362" cy="320675"/>
          </a:xfrm>
          <a:custGeom>
            <a:avLst/>
            <a:gdLst>
              <a:gd name="T0" fmla="*/ 226 w 273"/>
              <a:gd name="T1" fmla="*/ 35 h 202"/>
              <a:gd name="T2" fmla="*/ 232 w 273"/>
              <a:gd name="T3" fmla="*/ 37 h 202"/>
              <a:gd name="T4" fmla="*/ 251 w 273"/>
              <a:gd name="T5" fmla="*/ 45 h 202"/>
              <a:gd name="T6" fmla="*/ 263 w 273"/>
              <a:gd name="T7" fmla="*/ 60 h 202"/>
              <a:gd name="T8" fmla="*/ 271 w 273"/>
              <a:gd name="T9" fmla="*/ 76 h 202"/>
              <a:gd name="T10" fmla="*/ 273 w 273"/>
              <a:gd name="T11" fmla="*/ 94 h 202"/>
              <a:gd name="T12" fmla="*/ 267 w 273"/>
              <a:gd name="T13" fmla="*/ 113 h 202"/>
              <a:gd name="T14" fmla="*/ 259 w 273"/>
              <a:gd name="T15" fmla="*/ 129 h 202"/>
              <a:gd name="T16" fmla="*/ 242 w 273"/>
              <a:gd name="T17" fmla="*/ 141 h 202"/>
              <a:gd name="T18" fmla="*/ 226 w 273"/>
              <a:gd name="T19" fmla="*/ 147 h 202"/>
              <a:gd name="T20" fmla="*/ 208 w 273"/>
              <a:gd name="T21" fmla="*/ 147 h 202"/>
              <a:gd name="T22" fmla="*/ 189 w 273"/>
              <a:gd name="T23" fmla="*/ 141 h 202"/>
              <a:gd name="T24" fmla="*/ 189 w 273"/>
              <a:gd name="T25" fmla="*/ 149 h 202"/>
              <a:gd name="T26" fmla="*/ 179 w 273"/>
              <a:gd name="T27" fmla="*/ 166 h 202"/>
              <a:gd name="T28" fmla="*/ 161 w 273"/>
              <a:gd name="T29" fmla="*/ 184 h 202"/>
              <a:gd name="T30" fmla="*/ 138 w 273"/>
              <a:gd name="T31" fmla="*/ 196 h 202"/>
              <a:gd name="T32" fmla="*/ 114 w 273"/>
              <a:gd name="T33" fmla="*/ 202 h 202"/>
              <a:gd name="T34" fmla="*/ 89 w 273"/>
              <a:gd name="T35" fmla="*/ 202 h 202"/>
              <a:gd name="T36" fmla="*/ 65 w 273"/>
              <a:gd name="T37" fmla="*/ 198 h 202"/>
              <a:gd name="T38" fmla="*/ 42 w 273"/>
              <a:gd name="T39" fmla="*/ 186 h 202"/>
              <a:gd name="T40" fmla="*/ 24 w 273"/>
              <a:gd name="T41" fmla="*/ 170 h 202"/>
              <a:gd name="T42" fmla="*/ 10 w 273"/>
              <a:gd name="T43" fmla="*/ 149 h 202"/>
              <a:gd name="T44" fmla="*/ 2 w 273"/>
              <a:gd name="T45" fmla="*/ 127 h 202"/>
              <a:gd name="T46" fmla="*/ 0 w 273"/>
              <a:gd name="T47" fmla="*/ 100 h 202"/>
              <a:gd name="T48" fmla="*/ 2 w 273"/>
              <a:gd name="T49" fmla="*/ 76 h 202"/>
              <a:gd name="T50" fmla="*/ 12 w 273"/>
              <a:gd name="T51" fmla="*/ 53 h 202"/>
              <a:gd name="T52" fmla="*/ 26 w 273"/>
              <a:gd name="T53" fmla="*/ 33 h 202"/>
              <a:gd name="T54" fmla="*/ 45 w 273"/>
              <a:gd name="T55" fmla="*/ 17 h 202"/>
              <a:gd name="T56" fmla="*/ 67 w 273"/>
              <a:gd name="T57" fmla="*/ 7 h 202"/>
              <a:gd name="T58" fmla="*/ 91 w 273"/>
              <a:gd name="T59" fmla="*/ 0 h 202"/>
              <a:gd name="T60" fmla="*/ 116 w 273"/>
              <a:gd name="T61" fmla="*/ 2 h 202"/>
              <a:gd name="T62" fmla="*/ 140 w 273"/>
              <a:gd name="T63" fmla="*/ 9 h 2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3"/>
              <a:gd name="T97" fmla="*/ 0 h 202"/>
              <a:gd name="T98" fmla="*/ 273 w 273"/>
              <a:gd name="T99" fmla="*/ 202 h 2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3" h="202">
                <a:moveTo>
                  <a:pt x="226" y="35"/>
                </a:moveTo>
                <a:lnTo>
                  <a:pt x="232" y="37"/>
                </a:lnTo>
                <a:lnTo>
                  <a:pt x="251" y="45"/>
                </a:lnTo>
                <a:lnTo>
                  <a:pt x="263" y="60"/>
                </a:lnTo>
                <a:lnTo>
                  <a:pt x="271" y="76"/>
                </a:lnTo>
                <a:lnTo>
                  <a:pt x="273" y="94"/>
                </a:lnTo>
                <a:lnTo>
                  <a:pt x="267" y="113"/>
                </a:lnTo>
                <a:lnTo>
                  <a:pt x="259" y="129"/>
                </a:lnTo>
                <a:lnTo>
                  <a:pt x="242" y="141"/>
                </a:lnTo>
                <a:lnTo>
                  <a:pt x="226" y="147"/>
                </a:lnTo>
                <a:lnTo>
                  <a:pt x="208" y="147"/>
                </a:lnTo>
                <a:lnTo>
                  <a:pt x="189" y="141"/>
                </a:lnTo>
                <a:lnTo>
                  <a:pt x="189" y="149"/>
                </a:lnTo>
                <a:lnTo>
                  <a:pt x="179" y="166"/>
                </a:lnTo>
                <a:lnTo>
                  <a:pt x="161" y="184"/>
                </a:lnTo>
                <a:lnTo>
                  <a:pt x="138" y="196"/>
                </a:lnTo>
                <a:lnTo>
                  <a:pt x="114" y="202"/>
                </a:lnTo>
                <a:lnTo>
                  <a:pt x="89" y="202"/>
                </a:lnTo>
                <a:lnTo>
                  <a:pt x="65" y="198"/>
                </a:lnTo>
                <a:lnTo>
                  <a:pt x="42" y="186"/>
                </a:lnTo>
                <a:lnTo>
                  <a:pt x="24" y="170"/>
                </a:lnTo>
                <a:lnTo>
                  <a:pt x="10" y="149"/>
                </a:lnTo>
                <a:lnTo>
                  <a:pt x="2" y="127"/>
                </a:lnTo>
                <a:lnTo>
                  <a:pt x="0" y="100"/>
                </a:lnTo>
                <a:lnTo>
                  <a:pt x="2" y="76"/>
                </a:lnTo>
                <a:lnTo>
                  <a:pt x="12" y="53"/>
                </a:lnTo>
                <a:lnTo>
                  <a:pt x="26" y="33"/>
                </a:lnTo>
                <a:lnTo>
                  <a:pt x="45" y="17"/>
                </a:lnTo>
                <a:lnTo>
                  <a:pt x="67" y="7"/>
                </a:lnTo>
                <a:lnTo>
                  <a:pt x="91" y="0"/>
                </a:lnTo>
                <a:lnTo>
                  <a:pt x="116" y="2"/>
                </a:lnTo>
                <a:lnTo>
                  <a:pt x="140" y="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>
            <a:off x="6402389" y="2859090"/>
            <a:ext cx="238125" cy="161925"/>
          </a:xfrm>
          <a:custGeom>
            <a:avLst/>
            <a:gdLst>
              <a:gd name="T0" fmla="*/ 133 w 133"/>
              <a:gd name="T1" fmla="*/ 102 h 102"/>
              <a:gd name="T2" fmla="*/ 120 w 133"/>
              <a:gd name="T3" fmla="*/ 96 h 102"/>
              <a:gd name="T4" fmla="*/ 78 w 133"/>
              <a:gd name="T5" fmla="*/ 69 h 102"/>
              <a:gd name="T6" fmla="*/ 37 w 133"/>
              <a:gd name="T7" fmla="*/ 37 h 102"/>
              <a:gd name="T8" fmla="*/ 0 w 133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102"/>
              <a:gd name="T17" fmla="*/ 133 w 133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102">
                <a:moveTo>
                  <a:pt x="133" y="102"/>
                </a:moveTo>
                <a:lnTo>
                  <a:pt x="120" y="96"/>
                </a:lnTo>
                <a:lnTo>
                  <a:pt x="78" y="69"/>
                </a:lnTo>
                <a:lnTo>
                  <a:pt x="37" y="3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69" name="Freeform 37"/>
          <p:cNvSpPr>
            <a:spLocks/>
          </p:cNvSpPr>
          <p:nvPr/>
        </p:nvSpPr>
        <p:spPr bwMode="auto">
          <a:xfrm>
            <a:off x="7102476" y="2781302"/>
            <a:ext cx="438150" cy="307975"/>
          </a:xfrm>
          <a:custGeom>
            <a:avLst/>
            <a:gdLst>
              <a:gd name="T0" fmla="*/ 245 w 245"/>
              <a:gd name="T1" fmla="*/ 0 h 194"/>
              <a:gd name="T2" fmla="*/ 245 w 245"/>
              <a:gd name="T3" fmla="*/ 8 h 194"/>
              <a:gd name="T4" fmla="*/ 240 w 245"/>
              <a:gd name="T5" fmla="*/ 39 h 194"/>
              <a:gd name="T6" fmla="*/ 230 w 245"/>
              <a:gd name="T7" fmla="*/ 65 h 194"/>
              <a:gd name="T8" fmla="*/ 216 w 245"/>
              <a:gd name="T9" fmla="*/ 92 h 194"/>
              <a:gd name="T10" fmla="*/ 196 w 245"/>
              <a:gd name="T11" fmla="*/ 112 h 194"/>
              <a:gd name="T12" fmla="*/ 173 w 245"/>
              <a:gd name="T13" fmla="*/ 129 h 194"/>
              <a:gd name="T14" fmla="*/ 128 w 245"/>
              <a:gd name="T15" fmla="*/ 155 h 194"/>
              <a:gd name="T16" fmla="*/ 79 w 245"/>
              <a:gd name="T17" fmla="*/ 174 h 194"/>
              <a:gd name="T18" fmla="*/ 30 w 245"/>
              <a:gd name="T19" fmla="*/ 188 h 194"/>
              <a:gd name="T20" fmla="*/ 0 w 245"/>
              <a:gd name="T21" fmla="*/ 194 h 1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5"/>
              <a:gd name="T34" fmla="*/ 0 h 194"/>
              <a:gd name="T35" fmla="*/ 245 w 245"/>
              <a:gd name="T36" fmla="*/ 194 h 1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5" h="194">
                <a:moveTo>
                  <a:pt x="245" y="0"/>
                </a:moveTo>
                <a:lnTo>
                  <a:pt x="245" y="8"/>
                </a:lnTo>
                <a:lnTo>
                  <a:pt x="240" y="39"/>
                </a:lnTo>
                <a:lnTo>
                  <a:pt x="230" y="65"/>
                </a:lnTo>
                <a:lnTo>
                  <a:pt x="216" y="92"/>
                </a:lnTo>
                <a:lnTo>
                  <a:pt x="196" y="112"/>
                </a:lnTo>
                <a:lnTo>
                  <a:pt x="173" y="129"/>
                </a:lnTo>
                <a:lnTo>
                  <a:pt x="128" y="155"/>
                </a:lnTo>
                <a:lnTo>
                  <a:pt x="79" y="174"/>
                </a:lnTo>
                <a:lnTo>
                  <a:pt x="30" y="188"/>
                </a:lnTo>
                <a:lnTo>
                  <a:pt x="0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0" name="Freeform 38"/>
          <p:cNvSpPr>
            <a:spLocks/>
          </p:cNvSpPr>
          <p:nvPr/>
        </p:nvSpPr>
        <p:spPr bwMode="auto">
          <a:xfrm>
            <a:off x="6465888" y="2159000"/>
            <a:ext cx="1165226" cy="285750"/>
          </a:xfrm>
          <a:custGeom>
            <a:avLst/>
            <a:gdLst>
              <a:gd name="T0" fmla="*/ 489 w 653"/>
              <a:gd name="T1" fmla="*/ 76 h 180"/>
              <a:gd name="T2" fmla="*/ 548 w 653"/>
              <a:gd name="T3" fmla="*/ 72 h 180"/>
              <a:gd name="T4" fmla="*/ 606 w 653"/>
              <a:gd name="T5" fmla="*/ 90 h 180"/>
              <a:gd name="T6" fmla="*/ 650 w 653"/>
              <a:gd name="T7" fmla="*/ 131 h 180"/>
              <a:gd name="T8" fmla="*/ 616 w 653"/>
              <a:gd name="T9" fmla="*/ 117 h 180"/>
              <a:gd name="T10" fmla="*/ 538 w 653"/>
              <a:gd name="T11" fmla="*/ 108 h 180"/>
              <a:gd name="T12" fmla="*/ 465 w 653"/>
              <a:gd name="T13" fmla="*/ 127 h 180"/>
              <a:gd name="T14" fmla="*/ 440 w 653"/>
              <a:gd name="T15" fmla="*/ 135 h 180"/>
              <a:gd name="T16" fmla="*/ 275 w 653"/>
              <a:gd name="T17" fmla="*/ 123 h 180"/>
              <a:gd name="T18" fmla="*/ 130 w 653"/>
              <a:gd name="T19" fmla="*/ 141 h 180"/>
              <a:gd name="T20" fmla="*/ 0 w 653"/>
              <a:gd name="T21" fmla="*/ 180 h 180"/>
              <a:gd name="T22" fmla="*/ 4 w 653"/>
              <a:gd name="T23" fmla="*/ 178 h 180"/>
              <a:gd name="T24" fmla="*/ 96 w 653"/>
              <a:gd name="T25" fmla="*/ 123 h 180"/>
              <a:gd name="T26" fmla="*/ 198 w 653"/>
              <a:gd name="T27" fmla="*/ 92 h 180"/>
              <a:gd name="T28" fmla="*/ 306 w 653"/>
              <a:gd name="T29" fmla="*/ 84 h 180"/>
              <a:gd name="T30" fmla="*/ 412 w 653"/>
              <a:gd name="T31" fmla="*/ 102 h 180"/>
              <a:gd name="T32" fmla="*/ 355 w 653"/>
              <a:gd name="T33" fmla="*/ 86 h 180"/>
              <a:gd name="T34" fmla="*/ 238 w 653"/>
              <a:gd name="T35" fmla="*/ 72 h 180"/>
              <a:gd name="T36" fmla="*/ 128 w 653"/>
              <a:gd name="T37" fmla="*/ 80 h 180"/>
              <a:gd name="T38" fmla="*/ 159 w 653"/>
              <a:gd name="T39" fmla="*/ 61 h 180"/>
              <a:gd name="T40" fmla="*/ 234 w 653"/>
              <a:gd name="T41" fmla="*/ 35 h 180"/>
              <a:gd name="T42" fmla="*/ 314 w 653"/>
              <a:gd name="T43" fmla="*/ 31 h 180"/>
              <a:gd name="T44" fmla="*/ 393 w 653"/>
              <a:gd name="T45" fmla="*/ 51 h 180"/>
              <a:gd name="T46" fmla="*/ 461 w 653"/>
              <a:gd name="T47" fmla="*/ 94 h 180"/>
              <a:gd name="T48" fmla="*/ 430 w 653"/>
              <a:gd name="T49" fmla="*/ 65 h 180"/>
              <a:gd name="T50" fmla="*/ 357 w 653"/>
              <a:gd name="T51" fmla="*/ 27 h 180"/>
              <a:gd name="T52" fmla="*/ 275 w 653"/>
              <a:gd name="T53" fmla="*/ 10 h 180"/>
              <a:gd name="T54" fmla="*/ 214 w 653"/>
              <a:gd name="T55" fmla="*/ 17 h 180"/>
              <a:gd name="T56" fmla="*/ 232 w 653"/>
              <a:gd name="T57" fmla="*/ 10 h 180"/>
              <a:gd name="T58" fmla="*/ 308 w 653"/>
              <a:gd name="T59" fmla="*/ 0 h 180"/>
              <a:gd name="T60" fmla="*/ 383 w 653"/>
              <a:gd name="T61" fmla="*/ 14 h 180"/>
              <a:gd name="T62" fmla="*/ 451 w 653"/>
              <a:gd name="T63" fmla="*/ 53 h 180"/>
              <a:gd name="T64" fmla="*/ 481 w 653"/>
              <a:gd name="T65" fmla="*/ 78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3"/>
              <a:gd name="T100" fmla="*/ 0 h 180"/>
              <a:gd name="T101" fmla="*/ 653 w 653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3" h="180">
                <a:moveTo>
                  <a:pt x="481" y="78"/>
                </a:moveTo>
                <a:lnTo>
                  <a:pt x="489" y="76"/>
                </a:lnTo>
                <a:lnTo>
                  <a:pt x="518" y="70"/>
                </a:lnTo>
                <a:lnTo>
                  <a:pt x="548" y="72"/>
                </a:lnTo>
                <a:lnTo>
                  <a:pt x="579" y="78"/>
                </a:lnTo>
                <a:lnTo>
                  <a:pt x="606" y="90"/>
                </a:lnTo>
                <a:lnTo>
                  <a:pt x="630" y="108"/>
                </a:lnTo>
                <a:lnTo>
                  <a:pt x="650" y="131"/>
                </a:lnTo>
                <a:lnTo>
                  <a:pt x="653" y="131"/>
                </a:lnTo>
                <a:lnTo>
                  <a:pt x="616" y="117"/>
                </a:lnTo>
                <a:lnTo>
                  <a:pt x="577" y="110"/>
                </a:lnTo>
                <a:lnTo>
                  <a:pt x="538" y="108"/>
                </a:lnTo>
                <a:lnTo>
                  <a:pt x="502" y="114"/>
                </a:lnTo>
                <a:lnTo>
                  <a:pt x="465" y="127"/>
                </a:lnTo>
                <a:lnTo>
                  <a:pt x="440" y="137"/>
                </a:lnTo>
                <a:lnTo>
                  <a:pt x="440" y="135"/>
                </a:lnTo>
                <a:lnTo>
                  <a:pt x="347" y="123"/>
                </a:lnTo>
                <a:lnTo>
                  <a:pt x="275" y="123"/>
                </a:lnTo>
                <a:lnTo>
                  <a:pt x="202" y="129"/>
                </a:lnTo>
                <a:lnTo>
                  <a:pt x="130" y="141"/>
                </a:lnTo>
                <a:lnTo>
                  <a:pt x="61" y="159"/>
                </a:lnTo>
                <a:lnTo>
                  <a:pt x="0" y="180"/>
                </a:lnTo>
                <a:lnTo>
                  <a:pt x="4" y="178"/>
                </a:lnTo>
                <a:lnTo>
                  <a:pt x="49" y="147"/>
                </a:lnTo>
                <a:lnTo>
                  <a:pt x="96" y="123"/>
                </a:lnTo>
                <a:lnTo>
                  <a:pt x="147" y="104"/>
                </a:lnTo>
                <a:lnTo>
                  <a:pt x="198" y="92"/>
                </a:lnTo>
                <a:lnTo>
                  <a:pt x="253" y="86"/>
                </a:lnTo>
                <a:lnTo>
                  <a:pt x="306" y="84"/>
                </a:lnTo>
                <a:lnTo>
                  <a:pt x="359" y="90"/>
                </a:lnTo>
                <a:lnTo>
                  <a:pt x="412" y="102"/>
                </a:lnTo>
                <a:lnTo>
                  <a:pt x="355" y="86"/>
                </a:lnTo>
                <a:lnTo>
                  <a:pt x="296" y="76"/>
                </a:lnTo>
                <a:lnTo>
                  <a:pt x="238" y="72"/>
                </a:lnTo>
                <a:lnTo>
                  <a:pt x="179" y="74"/>
                </a:lnTo>
                <a:lnTo>
                  <a:pt x="128" y="80"/>
                </a:lnTo>
                <a:lnTo>
                  <a:pt x="159" y="61"/>
                </a:lnTo>
                <a:lnTo>
                  <a:pt x="196" y="45"/>
                </a:lnTo>
                <a:lnTo>
                  <a:pt x="234" y="35"/>
                </a:lnTo>
                <a:lnTo>
                  <a:pt x="273" y="29"/>
                </a:lnTo>
                <a:lnTo>
                  <a:pt x="314" y="31"/>
                </a:lnTo>
                <a:lnTo>
                  <a:pt x="355" y="37"/>
                </a:lnTo>
                <a:lnTo>
                  <a:pt x="393" y="51"/>
                </a:lnTo>
                <a:lnTo>
                  <a:pt x="428" y="72"/>
                </a:lnTo>
                <a:lnTo>
                  <a:pt x="461" y="94"/>
                </a:lnTo>
                <a:lnTo>
                  <a:pt x="461" y="92"/>
                </a:lnTo>
                <a:lnTo>
                  <a:pt x="430" y="65"/>
                </a:lnTo>
                <a:lnTo>
                  <a:pt x="395" y="43"/>
                </a:lnTo>
                <a:lnTo>
                  <a:pt x="357" y="27"/>
                </a:lnTo>
                <a:lnTo>
                  <a:pt x="316" y="17"/>
                </a:lnTo>
                <a:lnTo>
                  <a:pt x="275" y="10"/>
                </a:lnTo>
                <a:lnTo>
                  <a:pt x="234" y="12"/>
                </a:lnTo>
                <a:lnTo>
                  <a:pt x="214" y="17"/>
                </a:lnTo>
                <a:lnTo>
                  <a:pt x="212" y="17"/>
                </a:lnTo>
                <a:lnTo>
                  <a:pt x="232" y="10"/>
                </a:lnTo>
                <a:lnTo>
                  <a:pt x="269" y="2"/>
                </a:lnTo>
                <a:lnTo>
                  <a:pt x="308" y="0"/>
                </a:lnTo>
                <a:lnTo>
                  <a:pt x="347" y="4"/>
                </a:lnTo>
                <a:lnTo>
                  <a:pt x="383" y="14"/>
                </a:lnTo>
                <a:lnTo>
                  <a:pt x="418" y="31"/>
                </a:lnTo>
                <a:lnTo>
                  <a:pt x="451" y="53"/>
                </a:lnTo>
                <a:lnTo>
                  <a:pt x="479" y="78"/>
                </a:lnTo>
                <a:lnTo>
                  <a:pt x="481" y="78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6350">
            <a:solidFill>
              <a:srgbClr val="953C1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>
            <a:off x="6465888" y="2162177"/>
            <a:ext cx="1160462" cy="282575"/>
          </a:xfrm>
          <a:custGeom>
            <a:avLst/>
            <a:gdLst>
              <a:gd name="T0" fmla="*/ 489 w 650"/>
              <a:gd name="T1" fmla="*/ 76 h 178"/>
              <a:gd name="T2" fmla="*/ 548 w 650"/>
              <a:gd name="T3" fmla="*/ 70 h 178"/>
              <a:gd name="T4" fmla="*/ 606 w 650"/>
              <a:gd name="T5" fmla="*/ 88 h 178"/>
              <a:gd name="T6" fmla="*/ 650 w 650"/>
              <a:gd name="T7" fmla="*/ 129 h 178"/>
              <a:gd name="T8" fmla="*/ 616 w 650"/>
              <a:gd name="T9" fmla="*/ 117 h 178"/>
              <a:gd name="T10" fmla="*/ 538 w 650"/>
              <a:gd name="T11" fmla="*/ 108 h 178"/>
              <a:gd name="T12" fmla="*/ 465 w 650"/>
              <a:gd name="T13" fmla="*/ 125 h 178"/>
              <a:gd name="T14" fmla="*/ 440 w 650"/>
              <a:gd name="T15" fmla="*/ 135 h 178"/>
              <a:gd name="T16" fmla="*/ 275 w 650"/>
              <a:gd name="T17" fmla="*/ 121 h 178"/>
              <a:gd name="T18" fmla="*/ 130 w 650"/>
              <a:gd name="T19" fmla="*/ 139 h 178"/>
              <a:gd name="T20" fmla="*/ 0 w 650"/>
              <a:gd name="T21" fmla="*/ 178 h 178"/>
              <a:gd name="T22" fmla="*/ 4 w 650"/>
              <a:gd name="T23" fmla="*/ 176 h 178"/>
              <a:gd name="T24" fmla="*/ 96 w 650"/>
              <a:gd name="T25" fmla="*/ 123 h 178"/>
              <a:gd name="T26" fmla="*/ 198 w 650"/>
              <a:gd name="T27" fmla="*/ 90 h 178"/>
              <a:gd name="T28" fmla="*/ 306 w 650"/>
              <a:gd name="T29" fmla="*/ 84 h 178"/>
              <a:gd name="T30" fmla="*/ 410 w 650"/>
              <a:gd name="T31" fmla="*/ 100 h 178"/>
              <a:gd name="T32" fmla="*/ 355 w 650"/>
              <a:gd name="T33" fmla="*/ 84 h 178"/>
              <a:gd name="T34" fmla="*/ 236 w 650"/>
              <a:gd name="T35" fmla="*/ 70 h 178"/>
              <a:gd name="T36" fmla="*/ 128 w 650"/>
              <a:gd name="T37" fmla="*/ 80 h 178"/>
              <a:gd name="T38" fmla="*/ 157 w 650"/>
              <a:gd name="T39" fmla="*/ 59 h 178"/>
              <a:gd name="T40" fmla="*/ 234 w 650"/>
              <a:gd name="T41" fmla="*/ 33 h 178"/>
              <a:gd name="T42" fmla="*/ 314 w 650"/>
              <a:gd name="T43" fmla="*/ 29 h 178"/>
              <a:gd name="T44" fmla="*/ 391 w 650"/>
              <a:gd name="T45" fmla="*/ 51 h 178"/>
              <a:gd name="T46" fmla="*/ 461 w 650"/>
              <a:gd name="T47" fmla="*/ 94 h 178"/>
              <a:gd name="T48" fmla="*/ 430 w 650"/>
              <a:gd name="T49" fmla="*/ 63 h 178"/>
              <a:gd name="T50" fmla="*/ 357 w 650"/>
              <a:gd name="T51" fmla="*/ 25 h 178"/>
              <a:gd name="T52" fmla="*/ 275 w 650"/>
              <a:gd name="T53" fmla="*/ 10 h 178"/>
              <a:gd name="T54" fmla="*/ 214 w 650"/>
              <a:gd name="T55" fmla="*/ 15 h 178"/>
              <a:gd name="T56" fmla="*/ 232 w 650"/>
              <a:gd name="T57" fmla="*/ 8 h 178"/>
              <a:gd name="T58" fmla="*/ 308 w 650"/>
              <a:gd name="T59" fmla="*/ 0 h 178"/>
              <a:gd name="T60" fmla="*/ 383 w 650"/>
              <a:gd name="T61" fmla="*/ 15 h 178"/>
              <a:gd name="T62" fmla="*/ 451 w 650"/>
              <a:gd name="T63" fmla="*/ 51 h 1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50"/>
              <a:gd name="T97" fmla="*/ 0 h 178"/>
              <a:gd name="T98" fmla="*/ 650 w 650"/>
              <a:gd name="T99" fmla="*/ 178 h 1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50" h="178">
                <a:moveTo>
                  <a:pt x="481" y="78"/>
                </a:moveTo>
                <a:lnTo>
                  <a:pt x="489" y="76"/>
                </a:lnTo>
                <a:lnTo>
                  <a:pt x="518" y="70"/>
                </a:lnTo>
                <a:lnTo>
                  <a:pt x="548" y="70"/>
                </a:lnTo>
                <a:lnTo>
                  <a:pt x="577" y="76"/>
                </a:lnTo>
                <a:lnTo>
                  <a:pt x="606" y="88"/>
                </a:lnTo>
                <a:lnTo>
                  <a:pt x="630" y="106"/>
                </a:lnTo>
                <a:lnTo>
                  <a:pt x="650" y="129"/>
                </a:lnTo>
                <a:lnTo>
                  <a:pt x="616" y="117"/>
                </a:lnTo>
                <a:lnTo>
                  <a:pt x="577" y="108"/>
                </a:lnTo>
                <a:lnTo>
                  <a:pt x="538" y="108"/>
                </a:lnTo>
                <a:lnTo>
                  <a:pt x="502" y="112"/>
                </a:lnTo>
                <a:lnTo>
                  <a:pt x="465" y="125"/>
                </a:lnTo>
                <a:lnTo>
                  <a:pt x="438" y="137"/>
                </a:lnTo>
                <a:lnTo>
                  <a:pt x="440" y="135"/>
                </a:lnTo>
                <a:lnTo>
                  <a:pt x="347" y="121"/>
                </a:lnTo>
                <a:lnTo>
                  <a:pt x="275" y="121"/>
                </a:lnTo>
                <a:lnTo>
                  <a:pt x="202" y="127"/>
                </a:lnTo>
                <a:lnTo>
                  <a:pt x="130" y="139"/>
                </a:lnTo>
                <a:lnTo>
                  <a:pt x="61" y="157"/>
                </a:lnTo>
                <a:lnTo>
                  <a:pt x="0" y="178"/>
                </a:lnTo>
                <a:lnTo>
                  <a:pt x="4" y="176"/>
                </a:lnTo>
                <a:lnTo>
                  <a:pt x="49" y="147"/>
                </a:lnTo>
                <a:lnTo>
                  <a:pt x="96" y="123"/>
                </a:lnTo>
                <a:lnTo>
                  <a:pt x="147" y="102"/>
                </a:lnTo>
                <a:lnTo>
                  <a:pt x="198" y="90"/>
                </a:lnTo>
                <a:lnTo>
                  <a:pt x="251" y="84"/>
                </a:lnTo>
                <a:lnTo>
                  <a:pt x="306" y="84"/>
                </a:lnTo>
                <a:lnTo>
                  <a:pt x="359" y="90"/>
                </a:lnTo>
                <a:lnTo>
                  <a:pt x="410" y="100"/>
                </a:lnTo>
                <a:lnTo>
                  <a:pt x="355" y="84"/>
                </a:lnTo>
                <a:lnTo>
                  <a:pt x="296" y="74"/>
                </a:lnTo>
                <a:lnTo>
                  <a:pt x="236" y="70"/>
                </a:lnTo>
                <a:lnTo>
                  <a:pt x="179" y="74"/>
                </a:lnTo>
                <a:lnTo>
                  <a:pt x="128" y="80"/>
                </a:lnTo>
                <a:lnTo>
                  <a:pt x="157" y="59"/>
                </a:lnTo>
                <a:lnTo>
                  <a:pt x="194" y="43"/>
                </a:lnTo>
                <a:lnTo>
                  <a:pt x="234" y="33"/>
                </a:lnTo>
                <a:lnTo>
                  <a:pt x="273" y="29"/>
                </a:lnTo>
                <a:lnTo>
                  <a:pt x="314" y="29"/>
                </a:lnTo>
                <a:lnTo>
                  <a:pt x="355" y="37"/>
                </a:lnTo>
                <a:lnTo>
                  <a:pt x="391" y="51"/>
                </a:lnTo>
                <a:lnTo>
                  <a:pt x="428" y="70"/>
                </a:lnTo>
                <a:lnTo>
                  <a:pt x="461" y="94"/>
                </a:lnTo>
                <a:lnTo>
                  <a:pt x="461" y="90"/>
                </a:lnTo>
                <a:lnTo>
                  <a:pt x="430" y="63"/>
                </a:lnTo>
                <a:lnTo>
                  <a:pt x="393" y="41"/>
                </a:lnTo>
                <a:lnTo>
                  <a:pt x="357" y="25"/>
                </a:lnTo>
                <a:lnTo>
                  <a:pt x="316" y="15"/>
                </a:lnTo>
                <a:lnTo>
                  <a:pt x="275" y="10"/>
                </a:lnTo>
                <a:lnTo>
                  <a:pt x="234" y="10"/>
                </a:lnTo>
                <a:lnTo>
                  <a:pt x="214" y="15"/>
                </a:lnTo>
                <a:lnTo>
                  <a:pt x="212" y="17"/>
                </a:lnTo>
                <a:lnTo>
                  <a:pt x="232" y="8"/>
                </a:lnTo>
                <a:lnTo>
                  <a:pt x="269" y="0"/>
                </a:lnTo>
                <a:lnTo>
                  <a:pt x="308" y="0"/>
                </a:lnTo>
                <a:lnTo>
                  <a:pt x="347" y="4"/>
                </a:lnTo>
                <a:lnTo>
                  <a:pt x="383" y="15"/>
                </a:lnTo>
                <a:lnTo>
                  <a:pt x="418" y="31"/>
                </a:lnTo>
                <a:lnTo>
                  <a:pt x="451" y="51"/>
                </a:lnTo>
                <a:lnTo>
                  <a:pt x="479" y="7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2" name="Freeform 40"/>
          <p:cNvSpPr>
            <a:spLocks/>
          </p:cNvSpPr>
          <p:nvPr/>
        </p:nvSpPr>
        <p:spPr bwMode="auto">
          <a:xfrm>
            <a:off x="7134226" y="2108200"/>
            <a:ext cx="231775" cy="158750"/>
          </a:xfrm>
          <a:custGeom>
            <a:avLst/>
            <a:gdLst>
              <a:gd name="T0" fmla="*/ 78 w 129"/>
              <a:gd name="T1" fmla="*/ 75 h 100"/>
              <a:gd name="T2" fmla="*/ 55 w 129"/>
              <a:gd name="T3" fmla="*/ 44 h 100"/>
              <a:gd name="T4" fmla="*/ 29 w 129"/>
              <a:gd name="T5" fmla="*/ 18 h 100"/>
              <a:gd name="T6" fmla="*/ 0 w 129"/>
              <a:gd name="T7" fmla="*/ 0 h 100"/>
              <a:gd name="T8" fmla="*/ 0 w 129"/>
              <a:gd name="T9" fmla="*/ 0 h 100"/>
              <a:gd name="T10" fmla="*/ 6 w 129"/>
              <a:gd name="T11" fmla="*/ 4 h 100"/>
              <a:gd name="T12" fmla="*/ 43 w 129"/>
              <a:gd name="T13" fmla="*/ 20 h 100"/>
              <a:gd name="T14" fmla="*/ 76 w 129"/>
              <a:gd name="T15" fmla="*/ 42 h 100"/>
              <a:gd name="T16" fmla="*/ 104 w 129"/>
              <a:gd name="T17" fmla="*/ 69 h 100"/>
              <a:gd name="T18" fmla="*/ 129 w 129"/>
              <a:gd name="T19" fmla="*/ 100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"/>
              <a:gd name="T31" fmla="*/ 0 h 100"/>
              <a:gd name="T32" fmla="*/ 129 w 129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" h="100">
                <a:moveTo>
                  <a:pt x="78" y="75"/>
                </a:moveTo>
                <a:lnTo>
                  <a:pt x="55" y="44"/>
                </a:lnTo>
                <a:lnTo>
                  <a:pt x="29" y="18"/>
                </a:lnTo>
                <a:lnTo>
                  <a:pt x="0" y="0"/>
                </a:lnTo>
                <a:lnTo>
                  <a:pt x="6" y="4"/>
                </a:lnTo>
                <a:lnTo>
                  <a:pt x="43" y="20"/>
                </a:lnTo>
                <a:lnTo>
                  <a:pt x="76" y="42"/>
                </a:lnTo>
                <a:lnTo>
                  <a:pt x="104" y="69"/>
                </a:lnTo>
                <a:lnTo>
                  <a:pt x="129" y="1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7375525" y="2097090"/>
            <a:ext cx="87314" cy="142875"/>
          </a:xfrm>
          <a:custGeom>
            <a:avLst/>
            <a:gdLst>
              <a:gd name="T0" fmla="*/ 14 w 49"/>
              <a:gd name="T1" fmla="*/ 90 h 90"/>
              <a:gd name="T2" fmla="*/ 8 w 49"/>
              <a:gd name="T3" fmla="*/ 39 h 90"/>
              <a:gd name="T4" fmla="*/ 0 w 49"/>
              <a:gd name="T5" fmla="*/ 0 h 90"/>
              <a:gd name="T6" fmla="*/ 0 w 49"/>
              <a:gd name="T7" fmla="*/ 0 h 90"/>
              <a:gd name="T8" fmla="*/ 16 w 49"/>
              <a:gd name="T9" fmla="*/ 19 h 90"/>
              <a:gd name="T10" fmla="*/ 36 w 49"/>
              <a:gd name="T11" fmla="*/ 49 h 90"/>
              <a:gd name="T12" fmla="*/ 49 w 49"/>
              <a:gd name="T13" fmla="*/ 84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90"/>
              <a:gd name="T23" fmla="*/ 49 w 4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90">
                <a:moveTo>
                  <a:pt x="14" y="90"/>
                </a:moveTo>
                <a:lnTo>
                  <a:pt x="8" y="39"/>
                </a:lnTo>
                <a:lnTo>
                  <a:pt x="0" y="0"/>
                </a:lnTo>
                <a:lnTo>
                  <a:pt x="16" y="19"/>
                </a:lnTo>
                <a:lnTo>
                  <a:pt x="36" y="49"/>
                </a:lnTo>
                <a:lnTo>
                  <a:pt x="49" y="8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4" name="Freeform 42"/>
          <p:cNvSpPr>
            <a:spLocks/>
          </p:cNvSpPr>
          <p:nvPr/>
        </p:nvSpPr>
        <p:spPr bwMode="auto">
          <a:xfrm>
            <a:off x="7531101" y="2220913"/>
            <a:ext cx="55563" cy="87312"/>
          </a:xfrm>
          <a:custGeom>
            <a:avLst/>
            <a:gdLst>
              <a:gd name="T0" fmla="*/ 0 w 31"/>
              <a:gd name="T1" fmla="*/ 37 h 55"/>
              <a:gd name="T2" fmla="*/ 25 w 31"/>
              <a:gd name="T3" fmla="*/ 0 h 55"/>
              <a:gd name="T4" fmla="*/ 25 w 31"/>
              <a:gd name="T5" fmla="*/ 0 h 55"/>
              <a:gd name="T6" fmla="*/ 31 w 31"/>
              <a:gd name="T7" fmla="*/ 20 h 55"/>
              <a:gd name="T8" fmla="*/ 31 w 31"/>
              <a:gd name="T9" fmla="*/ 55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55"/>
              <a:gd name="T17" fmla="*/ 31 w 31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55">
                <a:moveTo>
                  <a:pt x="0" y="37"/>
                </a:moveTo>
                <a:lnTo>
                  <a:pt x="25" y="0"/>
                </a:lnTo>
                <a:lnTo>
                  <a:pt x="31" y="20"/>
                </a:lnTo>
                <a:lnTo>
                  <a:pt x="31" y="5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5" name="Freeform 43"/>
          <p:cNvSpPr>
            <a:spLocks/>
          </p:cNvSpPr>
          <p:nvPr/>
        </p:nvSpPr>
        <p:spPr bwMode="auto">
          <a:xfrm>
            <a:off x="7527926" y="2379665"/>
            <a:ext cx="149225" cy="77787"/>
          </a:xfrm>
          <a:custGeom>
            <a:avLst/>
            <a:gdLst>
              <a:gd name="T0" fmla="*/ 7 w 84"/>
              <a:gd name="T1" fmla="*/ 49 h 49"/>
              <a:gd name="T2" fmla="*/ 0 w 84"/>
              <a:gd name="T3" fmla="*/ 49 h 49"/>
              <a:gd name="T4" fmla="*/ 25 w 84"/>
              <a:gd name="T5" fmla="*/ 26 h 49"/>
              <a:gd name="T6" fmla="*/ 53 w 84"/>
              <a:gd name="T7" fmla="*/ 10 h 49"/>
              <a:gd name="T8" fmla="*/ 84 w 84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49"/>
              <a:gd name="T17" fmla="*/ 84 w 84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49">
                <a:moveTo>
                  <a:pt x="7" y="49"/>
                </a:moveTo>
                <a:lnTo>
                  <a:pt x="0" y="49"/>
                </a:lnTo>
                <a:lnTo>
                  <a:pt x="25" y="26"/>
                </a:lnTo>
                <a:lnTo>
                  <a:pt x="53" y="10"/>
                </a:lnTo>
                <a:lnTo>
                  <a:pt x="8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6" name="Freeform 44"/>
          <p:cNvSpPr>
            <a:spLocks/>
          </p:cNvSpPr>
          <p:nvPr/>
        </p:nvSpPr>
        <p:spPr bwMode="auto">
          <a:xfrm>
            <a:off x="7386637" y="2370138"/>
            <a:ext cx="222251" cy="146050"/>
          </a:xfrm>
          <a:custGeom>
            <a:avLst/>
            <a:gdLst>
              <a:gd name="T0" fmla="*/ 124 w 124"/>
              <a:gd name="T1" fmla="*/ 92 h 92"/>
              <a:gd name="T2" fmla="*/ 86 w 124"/>
              <a:gd name="T3" fmla="*/ 57 h 92"/>
              <a:gd name="T4" fmla="*/ 45 w 124"/>
              <a:gd name="T5" fmla="*/ 26 h 92"/>
              <a:gd name="T6" fmla="*/ 0 w 124"/>
              <a:gd name="T7" fmla="*/ 0 h 92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92"/>
              <a:gd name="T14" fmla="*/ 124 w 12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92">
                <a:moveTo>
                  <a:pt x="124" y="92"/>
                </a:moveTo>
                <a:lnTo>
                  <a:pt x="86" y="57"/>
                </a:lnTo>
                <a:lnTo>
                  <a:pt x="45" y="2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7" name="Freeform 45"/>
          <p:cNvSpPr>
            <a:spLocks/>
          </p:cNvSpPr>
          <p:nvPr/>
        </p:nvSpPr>
        <p:spPr bwMode="auto">
          <a:xfrm>
            <a:off x="6731000" y="2622552"/>
            <a:ext cx="203200" cy="180975"/>
          </a:xfrm>
          <a:custGeom>
            <a:avLst/>
            <a:gdLst>
              <a:gd name="T0" fmla="*/ 114 w 114"/>
              <a:gd name="T1" fmla="*/ 57 h 114"/>
              <a:gd name="T2" fmla="*/ 110 w 114"/>
              <a:gd name="T3" fmla="*/ 39 h 114"/>
              <a:gd name="T4" fmla="*/ 102 w 114"/>
              <a:gd name="T5" fmla="*/ 22 h 114"/>
              <a:gd name="T6" fmla="*/ 87 w 114"/>
              <a:gd name="T7" fmla="*/ 10 h 114"/>
              <a:gd name="T8" fmla="*/ 71 w 114"/>
              <a:gd name="T9" fmla="*/ 2 h 114"/>
              <a:gd name="T10" fmla="*/ 53 w 114"/>
              <a:gd name="T11" fmla="*/ 0 h 114"/>
              <a:gd name="T12" fmla="*/ 34 w 114"/>
              <a:gd name="T13" fmla="*/ 4 h 114"/>
              <a:gd name="T14" fmla="*/ 18 w 114"/>
              <a:gd name="T15" fmla="*/ 14 h 114"/>
              <a:gd name="T16" fmla="*/ 8 w 114"/>
              <a:gd name="T17" fmla="*/ 29 h 114"/>
              <a:gd name="T18" fmla="*/ 0 w 114"/>
              <a:gd name="T19" fmla="*/ 47 h 114"/>
              <a:gd name="T20" fmla="*/ 0 w 114"/>
              <a:gd name="T21" fmla="*/ 65 h 114"/>
              <a:gd name="T22" fmla="*/ 6 w 114"/>
              <a:gd name="T23" fmla="*/ 84 h 114"/>
              <a:gd name="T24" fmla="*/ 18 w 114"/>
              <a:gd name="T25" fmla="*/ 98 h 114"/>
              <a:gd name="T26" fmla="*/ 32 w 114"/>
              <a:gd name="T27" fmla="*/ 108 h 114"/>
              <a:gd name="T28" fmla="*/ 51 w 114"/>
              <a:gd name="T29" fmla="*/ 114 h 114"/>
              <a:gd name="T30" fmla="*/ 69 w 114"/>
              <a:gd name="T31" fmla="*/ 112 h 114"/>
              <a:gd name="T32" fmla="*/ 85 w 114"/>
              <a:gd name="T33" fmla="*/ 106 h 114"/>
              <a:gd name="T34" fmla="*/ 100 w 114"/>
              <a:gd name="T35" fmla="*/ 94 h 114"/>
              <a:gd name="T36" fmla="*/ 110 w 114"/>
              <a:gd name="T37" fmla="*/ 78 h 114"/>
              <a:gd name="T38" fmla="*/ 114 w 114"/>
              <a:gd name="T39" fmla="*/ 59 h 114"/>
              <a:gd name="T40" fmla="*/ 114 w 114"/>
              <a:gd name="T41" fmla="*/ 57 h 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4"/>
              <a:gd name="T64" fmla="*/ 0 h 114"/>
              <a:gd name="T65" fmla="*/ 114 w 114"/>
              <a:gd name="T66" fmla="*/ 114 h 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4" h="114">
                <a:moveTo>
                  <a:pt x="114" y="57"/>
                </a:moveTo>
                <a:lnTo>
                  <a:pt x="110" y="39"/>
                </a:lnTo>
                <a:lnTo>
                  <a:pt x="102" y="22"/>
                </a:lnTo>
                <a:lnTo>
                  <a:pt x="87" y="10"/>
                </a:lnTo>
                <a:lnTo>
                  <a:pt x="71" y="2"/>
                </a:lnTo>
                <a:lnTo>
                  <a:pt x="53" y="0"/>
                </a:lnTo>
                <a:lnTo>
                  <a:pt x="34" y="4"/>
                </a:lnTo>
                <a:lnTo>
                  <a:pt x="18" y="14"/>
                </a:lnTo>
                <a:lnTo>
                  <a:pt x="8" y="29"/>
                </a:lnTo>
                <a:lnTo>
                  <a:pt x="0" y="47"/>
                </a:lnTo>
                <a:lnTo>
                  <a:pt x="0" y="65"/>
                </a:lnTo>
                <a:lnTo>
                  <a:pt x="6" y="84"/>
                </a:lnTo>
                <a:lnTo>
                  <a:pt x="18" y="98"/>
                </a:lnTo>
                <a:lnTo>
                  <a:pt x="32" y="108"/>
                </a:lnTo>
                <a:lnTo>
                  <a:pt x="51" y="114"/>
                </a:lnTo>
                <a:lnTo>
                  <a:pt x="69" y="112"/>
                </a:lnTo>
                <a:lnTo>
                  <a:pt x="85" y="106"/>
                </a:lnTo>
                <a:lnTo>
                  <a:pt x="100" y="94"/>
                </a:lnTo>
                <a:lnTo>
                  <a:pt x="110" y="78"/>
                </a:lnTo>
                <a:lnTo>
                  <a:pt x="114" y="59"/>
                </a:lnTo>
                <a:lnTo>
                  <a:pt x="114" y="57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6350">
            <a:solidFill>
              <a:srgbClr val="606FC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8" name="Freeform 46"/>
          <p:cNvSpPr>
            <a:spLocks/>
          </p:cNvSpPr>
          <p:nvPr/>
        </p:nvSpPr>
        <p:spPr bwMode="auto">
          <a:xfrm>
            <a:off x="6767513" y="2654300"/>
            <a:ext cx="131762" cy="114300"/>
          </a:xfrm>
          <a:custGeom>
            <a:avLst/>
            <a:gdLst>
              <a:gd name="T0" fmla="*/ 74 w 74"/>
              <a:gd name="T1" fmla="*/ 37 h 72"/>
              <a:gd name="T2" fmla="*/ 69 w 74"/>
              <a:gd name="T3" fmla="*/ 23 h 72"/>
              <a:gd name="T4" fmla="*/ 61 w 74"/>
              <a:gd name="T5" fmla="*/ 11 h 72"/>
              <a:gd name="T6" fmla="*/ 49 w 74"/>
              <a:gd name="T7" fmla="*/ 2 h 72"/>
              <a:gd name="T8" fmla="*/ 33 w 74"/>
              <a:gd name="T9" fmla="*/ 0 h 72"/>
              <a:gd name="T10" fmla="*/ 18 w 74"/>
              <a:gd name="T11" fmla="*/ 5 h 72"/>
              <a:gd name="T12" fmla="*/ 8 w 74"/>
              <a:gd name="T13" fmla="*/ 15 h 72"/>
              <a:gd name="T14" fmla="*/ 2 w 74"/>
              <a:gd name="T15" fmla="*/ 29 h 72"/>
              <a:gd name="T16" fmla="*/ 0 w 74"/>
              <a:gd name="T17" fmla="*/ 43 h 72"/>
              <a:gd name="T18" fmla="*/ 6 w 74"/>
              <a:gd name="T19" fmla="*/ 58 h 72"/>
              <a:gd name="T20" fmla="*/ 16 w 74"/>
              <a:gd name="T21" fmla="*/ 68 h 72"/>
              <a:gd name="T22" fmla="*/ 31 w 74"/>
              <a:gd name="T23" fmla="*/ 72 h 72"/>
              <a:gd name="T24" fmla="*/ 45 w 74"/>
              <a:gd name="T25" fmla="*/ 72 h 72"/>
              <a:gd name="T26" fmla="*/ 59 w 74"/>
              <a:gd name="T27" fmla="*/ 66 h 72"/>
              <a:gd name="T28" fmla="*/ 69 w 74"/>
              <a:gd name="T29" fmla="*/ 54 h 72"/>
              <a:gd name="T30" fmla="*/ 71 w 74"/>
              <a:gd name="T31" fmla="*/ 39 h 72"/>
              <a:gd name="T32" fmla="*/ 74 w 74"/>
              <a:gd name="T33" fmla="*/ 37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2"/>
              <a:gd name="T53" fmla="*/ 74 w 74"/>
              <a:gd name="T54" fmla="*/ 72 h 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2">
                <a:moveTo>
                  <a:pt x="74" y="37"/>
                </a:moveTo>
                <a:lnTo>
                  <a:pt x="69" y="23"/>
                </a:lnTo>
                <a:lnTo>
                  <a:pt x="61" y="11"/>
                </a:lnTo>
                <a:lnTo>
                  <a:pt x="49" y="2"/>
                </a:lnTo>
                <a:lnTo>
                  <a:pt x="33" y="0"/>
                </a:lnTo>
                <a:lnTo>
                  <a:pt x="18" y="5"/>
                </a:lnTo>
                <a:lnTo>
                  <a:pt x="8" y="15"/>
                </a:lnTo>
                <a:lnTo>
                  <a:pt x="2" y="29"/>
                </a:lnTo>
                <a:lnTo>
                  <a:pt x="0" y="43"/>
                </a:lnTo>
                <a:lnTo>
                  <a:pt x="6" y="58"/>
                </a:lnTo>
                <a:lnTo>
                  <a:pt x="16" y="68"/>
                </a:lnTo>
                <a:lnTo>
                  <a:pt x="31" y="72"/>
                </a:lnTo>
                <a:lnTo>
                  <a:pt x="45" y="72"/>
                </a:lnTo>
                <a:lnTo>
                  <a:pt x="59" y="66"/>
                </a:lnTo>
                <a:lnTo>
                  <a:pt x="69" y="54"/>
                </a:lnTo>
                <a:lnTo>
                  <a:pt x="71" y="39"/>
                </a:lnTo>
                <a:lnTo>
                  <a:pt x="74" y="37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79" name="Freeform 47"/>
          <p:cNvSpPr>
            <a:spLocks/>
          </p:cNvSpPr>
          <p:nvPr/>
        </p:nvSpPr>
        <p:spPr bwMode="auto">
          <a:xfrm>
            <a:off x="6829426" y="2657475"/>
            <a:ext cx="46038" cy="52388"/>
          </a:xfrm>
          <a:custGeom>
            <a:avLst/>
            <a:gdLst>
              <a:gd name="T0" fmla="*/ 26 w 26"/>
              <a:gd name="T1" fmla="*/ 9 h 33"/>
              <a:gd name="T2" fmla="*/ 14 w 26"/>
              <a:gd name="T3" fmla="*/ 0 h 33"/>
              <a:gd name="T4" fmla="*/ 0 w 26"/>
              <a:gd name="T5" fmla="*/ 0 h 33"/>
              <a:gd name="T6" fmla="*/ 2 w 26"/>
              <a:gd name="T7" fmla="*/ 33 h 33"/>
              <a:gd name="T8" fmla="*/ 26 w 26"/>
              <a:gd name="T9" fmla="*/ 9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3"/>
              <a:gd name="T17" fmla="*/ 26 w 2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3">
                <a:moveTo>
                  <a:pt x="26" y="9"/>
                </a:moveTo>
                <a:lnTo>
                  <a:pt x="14" y="0"/>
                </a:lnTo>
                <a:lnTo>
                  <a:pt x="0" y="0"/>
                </a:lnTo>
                <a:lnTo>
                  <a:pt x="2" y="33"/>
                </a:lnTo>
                <a:lnTo>
                  <a:pt x="26" y="9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0" name="Freeform 48"/>
          <p:cNvSpPr>
            <a:spLocks/>
          </p:cNvSpPr>
          <p:nvPr/>
        </p:nvSpPr>
        <p:spPr bwMode="auto">
          <a:xfrm>
            <a:off x="7096125" y="2584452"/>
            <a:ext cx="203200" cy="180975"/>
          </a:xfrm>
          <a:custGeom>
            <a:avLst/>
            <a:gdLst>
              <a:gd name="T0" fmla="*/ 114 w 114"/>
              <a:gd name="T1" fmla="*/ 57 h 114"/>
              <a:gd name="T2" fmla="*/ 110 w 114"/>
              <a:gd name="T3" fmla="*/ 38 h 114"/>
              <a:gd name="T4" fmla="*/ 102 w 114"/>
              <a:gd name="T5" fmla="*/ 22 h 114"/>
              <a:gd name="T6" fmla="*/ 87 w 114"/>
              <a:gd name="T7" fmla="*/ 10 h 114"/>
              <a:gd name="T8" fmla="*/ 71 w 114"/>
              <a:gd name="T9" fmla="*/ 2 h 114"/>
              <a:gd name="T10" fmla="*/ 53 w 114"/>
              <a:gd name="T11" fmla="*/ 0 h 114"/>
              <a:gd name="T12" fmla="*/ 34 w 114"/>
              <a:gd name="T13" fmla="*/ 6 h 114"/>
              <a:gd name="T14" fmla="*/ 18 w 114"/>
              <a:gd name="T15" fmla="*/ 14 h 114"/>
              <a:gd name="T16" fmla="*/ 8 w 114"/>
              <a:gd name="T17" fmla="*/ 30 h 114"/>
              <a:gd name="T18" fmla="*/ 2 w 114"/>
              <a:gd name="T19" fmla="*/ 46 h 114"/>
              <a:gd name="T20" fmla="*/ 0 w 114"/>
              <a:gd name="T21" fmla="*/ 65 h 114"/>
              <a:gd name="T22" fmla="*/ 6 w 114"/>
              <a:gd name="T23" fmla="*/ 83 h 114"/>
              <a:gd name="T24" fmla="*/ 18 w 114"/>
              <a:gd name="T25" fmla="*/ 98 h 114"/>
              <a:gd name="T26" fmla="*/ 32 w 114"/>
              <a:gd name="T27" fmla="*/ 108 h 114"/>
              <a:gd name="T28" fmla="*/ 51 w 114"/>
              <a:gd name="T29" fmla="*/ 114 h 114"/>
              <a:gd name="T30" fmla="*/ 69 w 114"/>
              <a:gd name="T31" fmla="*/ 112 h 114"/>
              <a:gd name="T32" fmla="*/ 87 w 114"/>
              <a:gd name="T33" fmla="*/ 106 h 114"/>
              <a:gd name="T34" fmla="*/ 100 w 114"/>
              <a:gd name="T35" fmla="*/ 93 h 114"/>
              <a:gd name="T36" fmla="*/ 110 w 114"/>
              <a:gd name="T37" fmla="*/ 77 h 114"/>
              <a:gd name="T38" fmla="*/ 114 w 114"/>
              <a:gd name="T39" fmla="*/ 59 h 114"/>
              <a:gd name="T40" fmla="*/ 114 w 114"/>
              <a:gd name="T41" fmla="*/ 57 h 1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4"/>
              <a:gd name="T64" fmla="*/ 0 h 114"/>
              <a:gd name="T65" fmla="*/ 114 w 114"/>
              <a:gd name="T66" fmla="*/ 114 h 1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4" h="114">
                <a:moveTo>
                  <a:pt x="114" y="57"/>
                </a:moveTo>
                <a:lnTo>
                  <a:pt x="110" y="38"/>
                </a:lnTo>
                <a:lnTo>
                  <a:pt x="102" y="22"/>
                </a:lnTo>
                <a:lnTo>
                  <a:pt x="87" y="10"/>
                </a:lnTo>
                <a:lnTo>
                  <a:pt x="71" y="2"/>
                </a:lnTo>
                <a:lnTo>
                  <a:pt x="53" y="0"/>
                </a:lnTo>
                <a:lnTo>
                  <a:pt x="34" y="6"/>
                </a:lnTo>
                <a:lnTo>
                  <a:pt x="18" y="14"/>
                </a:lnTo>
                <a:lnTo>
                  <a:pt x="8" y="30"/>
                </a:lnTo>
                <a:lnTo>
                  <a:pt x="2" y="46"/>
                </a:lnTo>
                <a:lnTo>
                  <a:pt x="0" y="65"/>
                </a:lnTo>
                <a:lnTo>
                  <a:pt x="6" y="83"/>
                </a:lnTo>
                <a:lnTo>
                  <a:pt x="18" y="98"/>
                </a:lnTo>
                <a:lnTo>
                  <a:pt x="32" y="108"/>
                </a:lnTo>
                <a:lnTo>
                  <a:pt x="51" y="114"/>
                </a:lnTo>
                <a:lnTo>
                  <a:pt x="69" y="112"/>
                </a:lnTo>
                <a:lnTo>
                  <a:pt x="87" y="106"/>
                </a:lnTo>
                <a:lnTo>
                  <a:pt x="100" y="93"/>
                </a:lnTo>
                <a:lnTo>
                  <a:pt x="110" y="77"/>
                </a:lnTo>
                <a:lnTo>
                  <a:pt x="114" y="59"/>
                </a:lnTo>
                <a:lnTo>
                  <a:pt x="114" y="57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6350">
            <a:solidFill>
              <a:srgbClr val="606FC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1" name="Freeform 49"/>
          <p:cNvSpPr>
            <a:spLocks/>
          </p:cNvSpPr>
          <p:nvPr/>
        </p:nvSpPr>
        <p:spPr bwMode="auto">
          <a:xfrm>
            <a:off x="7134225" y="2619377"/>
            <a:ext cx="127000" cy="112713"/>
          </a:xfrm>
          <a:custGeom>
            <a:avLst/>
            <a:gdLst>
              <a:gd name="T0" fmla="*/ 71 w 71"/>
              <a:gd name="T1" fmla="*/ 35 h 71"/>
              <a:gd name="T2" fmla="*/ 67 w 71"/>
              <a:gd name="T3" fmla="*/ 20 h 71"/>
              <a:gd name="T4" fmla="*/ 59 w 71"/>
              <a:gd name="T5" fmla="*/ 8 h 71"/>
              <a:gd name="T6" fmla="*/ 47 w 71"/>
              <a:gd name="T7" fmla="*/ 0 h 71"/>
              <a:gd name="T8" fmla="*/ 33 w 71"/>
              <a:gd name="T9" fmla="*/ 0 h 71"/>
              <a:gd name="T10" fmla="*/ 18 w 71"/>
              <a:gd name="T11" fmla="*/ 4 h 71"/>
              <a:gd name="T12" fmla="*/ 6 w 71"/>
              <a:gd name="T13" fmla="*/ 12 h 71"/>
              <a:gd name="T14" fmla="*/ 0 w 71"/>
              <a:gd name="T15" fmla="*/ 27 h 71"/>
              <a:gd name="T16" fmla="*/ 0 w 71"/>
              <a:gd name="T17" fmla="*/ 41 h 71"/>
              <a:gd name="T18" fmla="*/ 4 w 71"/>
              <a:gd name="T19" fmla="*/ 55 h 71"/>
              <a:gd name="T20" fmla="*/ 14 w 71"/>
              <a:gd name="T21" fmla="*/ 65 h 71"/>
              <a:gd name="T22" fmla="*/ 29 w 71"/>
              <a:gd name="T23" fmla="*/ 71 h 71"/>
              <a:gd name="T24" fmla="*/ 43 w 71"/>
              <a:gd name="T25" fmla="*/ 69 h 71"/>
              <a:gd name="T26" fmla="*/ 57 w 71"/>
              <a:gd name="T27" fmla="*/ 63 h 71"/>
              <a:gd name="T28" fmla="*/ 67 w 71"/>
              <a:gd name="T29" fmla="*/ 53 h 71"/>
              <a:gd name="T30" fmla="*/ 71 w 71"/>
              <a:gd name="T31" fmla="*/ 37 h 71"/>
              <a:gd name="T32" fmla="*/ 71 w 71"/>
              <a:gd name="T33" fmla="*/ 3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71"/>
              <a:gd name="T53" fmla="*/ 71 w 71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71">
                <a:moveTo>
                  <a:pt x="71" y="35"/>
                </a:moveTo>
                <a:lnTo>
                  <a:pt x="67" y="20"/>
                </a:lnTo>
                <a:lnTo>
                  <a:pt x="59" y="8"/>
                </a:lnTo>
                <a:lnTo>
                  <a:pt x="47" y="0"/>
                </a:lnTo>
                <a:lnTo>
                  <a:pt x="33" y="0"/>
                </a:lnTo>
                <a:lnTo>
                  <a:pt x="18" y="4"/>
                </a:lnTo>
                <a:lnTo>
                  <a:pt x="6" y="12"/>
                </a:lnTo>
                <a:lnTo>
                  <a:pt x="0" y="27"/>
                </a:lnTo>
                <a:lnTo>
                  <a:pt x="0" y="41"/>
                </a:lnTo>
                <a:lnTo>
                  <a:pt x="4" y="55"/>
                </a:lnTo>
                <a:lnTo>
                  <a:pt x="14" y="65"/>
                </a:lnTo>
                <a:lnTo>
                  <a:pt x="29" y="71"/>
                </a:lnTo>
                <a:lnTo>
                  <a:pt x="43" y="69"/>
                </a:lnTo>
                <a:lnTo>
                  <a:pt x="57" y="63"/>
                </a:lnTo>
                <a:lnTo>
                  <a:pt x="67" y="53"/>
                </a:lnTo>
                <a:lnTo>
                  <a:pt x="71" y="37"/>
                </a:lnTo>
                <a:lnTo>
                  <a:pt x="71" y="35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2" name="Freeform 50"/>
          <p:cNvSpPr>
            <a:spLocks/>
          </p:cNvSpPr>
          <p:nvPr/>
        </p:nvSpPr>
        <p:spPr bwMode="auto">
          <a:xfrm>
            <a:off x="7194550" y="2619377"/>
            <a:ext cx="46038" cy="55563"/>
          </a:xfrm>
          <a:custGeom>
            <a:avLst/>
            <a:gdLst>
              <a:gd name="T0" fmla="*/ 26 w 26"/>
              <a:gd name="T1" fmla="*/ 8 h 35"/>
              <a:gd name="T2" fmla="*/ 14 w 26"/>
              <a:gd name="T3" fmla="*/ 2 h 35"/>
              <a:gd name="T4" fmla="*/ 0 w 26"/>
              <a:gd name="T5" fmla="*/ 0 h 35"/>
              <a:gd name="T6" fmla="*/ 2 w 26"/>
              <a:gd name="T7" fmla="*/ 35 h 35"/>
              <a:gd name="T8" fmla="*/ 26 w 26"/>
              <a:gd name="T9" fmla="*/ 8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5"/>
              <a:gd name="T17" fmla="*/ 26 w 26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5">
                <a:moveTo>
                  <a:pt x="26" y="8"/>
                </a:moveTo>
                <a:lnTo>
                  <a:pt x="14" y="2"/>
                </a:lnTo>
                <a:lnTo>
                  <a:pt x="0" y="0"/>
                </a:lnTo>
                <a:lnTo>
                  <a:pt x="2" y="35"/>
                </a:lnTo>
                <a:lnTo>
                  <a:pt x="26" y="8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3" name="Freeform 51"/>
          <p:cNvSpPr>
            <a:spLocks/>
          </p:cNvSpPr>
          <p:nvPr/>
        </p:nvSpPr>
        <p:spPr bwMode="auto">
          <a:xfrm>
            <a:off x="7000876" y="2752727"/>
            <a:ext cx="239713" cy="125413"/>
          </a:xfrm>
          <a:custGeom>
            <a:avLst/>
            <a:gdLst>
              <a:gd name="T0" fmla="*/ 0 w 134"/>
              <a:gd name="T1" fmla="*/ 0 h 79"/>
              <a:gd name="T2" fmla="*/ 12 w 134"/>
              <a:gd name="T3" fmla="*/ 24 h 79"/>
              <a:gd name="T4" fmla="*/ 30 w 134"/>
              <a:gd name="T5" fmla="*/ 47 h 79"/>
              <a:gd name="T6" fmla="*/ 53 w 134"/>
              <a:gd name="T7" fmla="*/ 63 h 79"/>
              <a:gd name="T8" fmla="*/ 79 w 134"/>
              <a:gd name="T9" fmla="*/ 73 h 79"/>
              <a:gd name="T10" fmla="*/ 106 w 134"/>
              <a:gd name="T11" fmla="*/ 79 h 79"/>
              <a:gd name="T12" fmla="*/ 134 w 134"/>
              <a:gd name="T13" fmla="*/ 79 h 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"/>
              <a:gd name="T22" fmla="*/ 0 h 79"/>
              <a:gd name="T23" fmla="*/ 134 w 134"/>
              <a:gd name="T24" fmla="*/ 79 h 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" h="79">
                <a:moveTo>
                  <a:pt x="0" y="0"/>
                </a:moveTo>
                <a:lnTo>
                  <a:pt x="12" y="24"/>
                </a:lnTo>
                <a:lnTo>
                  <a:pt x="30" y="47"/>
                </a:lnTo>
                <a:lnTo>
                  <a:pt x="53" y="63"/>
                </a:lnTo>
                <a:lnTo>
                  <a:pt x="79" y="73"/>
                </a:lnTo>
                <a:lnTo>
                  <a:pt x="106" y="79"/>
                </a:lnTo>
                <a:lnTo>
                  <a:pt x="134" y="7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4" name="Freeform 52"/>
          <p:cNvSpPr>
            <a:spLocks/>
          </p:cNvSpPr>
          <p:nvPr/>
        </p:nvSpPr>
        <p:spPr bwMode="auto">
          <a:xfrm>
            <a:off x="6994525" y="2492377"/>
            <a:ext cx="125413" cy="130175"/>
          </a:xfrm>
          <a:custGeom>
            <a:avLst/>
            <a:gdLst>
              <a:gd name="T0" fmla="*/ 71 w 71"/>
              <a:gd name="T1" fmla="*/ 0 h 82"/>
              <a:gd name="T2" fmla="*/ 46 w 71"/>
              <a:gd name="T3" fmla="*/ 15 h 82"/>
              <a:gd name="T4" fmla="*/ 26 w 71"/>
              <a:gd name="T5" fmla="*/ 33 h 82"/>
              <a:gd name="T6" fmla="*/ 10 w 71"/>
              <a:gd name="T7" fmla="*/ 55 h 82"/>
              <a:gd name="T8" fmla="*/ 0 w 71"/>
              <a:gd name="T9" fmla="*/ 82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2"/>
              <a:gd name="T17" fmla="*/ 71 w 71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2">
                <a:moveTo>
                  <a:pt x="71" y="0"/>
                </a:moveTo>
                <a:lnTo>
                  <a:pt x="46" y="15"/>
                </a:lnTo>
                <a:lnTo>
                  <a:pt x="26" y="33"/>
                </a:lnTo>
                <a:lnTo>
                  <a:pt x="10" y="55"/>
                </a:lnTo>
                <a:lnTo>
                  <a:pt x="0" y="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5" name="Freeform 53"/>
          <p:cNvSpPr>
            <a:spLocks/>
          </p:cNvSpPr>
          <p:nvPr/>
        </p:nvSpPr>
        <p:spPr bwMode="auto">
          <a:xfrm>
            <a:off x="8010526" y="2214565"/>
            <a:ext cx="592138" cy="71437"/>
          </a:xfrm>
          <a:custGeom>
            <a:avLst/>
            <a:gdLst>
              <a:gd name="T0" fmla="*/ 0 w 332"/>
              <a:gd name="T1" fmla="*/ 0 h 45"/>
              <a:gd name="T2" fmla="*/ 0 w 332"/>
              <a:gd name="T3" fmla="*/ 8 h 45"/>
              <a:gd name="T4" fmla="*/ 8 w 332"/>
              <a:gd name="T5" fmla="*/ 16 h 45"/>
              <a:gd name="T6" fmla="*/ 20 w 332"/>
              <a:gd name="T7" fmla="*/ 24 h 45"/>
              <a:gd name="T8" fmla="*/ 38 w 332"/>
              <a:gd name="T9" fmla="*/ 30 h 45"/>
              <a:gd name="T10" fmla="*/ 61 w 332"/>
              <a:gd name="T11" fmla="*/ 37 h 45"/>
              <a:gd name="T12" fmla="*/ 87 w 332"/>
              <a:gd name="T13" fmla="*/ 41 h 45"/>
              <a:gd name="T14" fmla="*/ 118 w 332"/>
              <a:gd name="T15" fmla="*/ 45 h 45"/>
              <a:gd name="T16" fmla="*/ 149 w 332"/>
              <a:gd name="T17" fmla="*/ 45 h 45"/>
              <a:gd name="T18" fmla="*/ 181 w 332"/>
              <a:gd name="T19" fmla="*/ 45 h 45"/>
              <a:gd name="T20" fmla="*/ 212 w 332"/>
              <a:gd name="T21" fmla="*/ 45 h 45"/>
              <a:gd name="T22" fmla="*/ 242 w 332"/>
              <a:gd name="T23" fmla="*/ 41 h 45"/>
              <a:gd name="T24" fmla="*/ 269 w 332"/>
              <a:gd name="T25" fmla="*/ 37 h 45"/>
              <a:gd name="T26" fmla="*/ 291 w 332"/>
              <a:gd name="T27" fmla="*/ 30 h 45"/>
              <a:gd name="T28" fmla="*/ 310 w 332"/>
              <a:gd name="T29" fmla="*/ 24 h 45"/>
              <a:gd name="T30" fmla="*/ 324 w 332"/>
              <a:gd name="T31" fmla="*/ 16 h 45"/>
              <a:gd name="T32" fmla="*/ 330 w 332"/>
              <a:gd name="T33" fmla="*/ 8 h 45"/>
              <a:gd name="T34" fmla="*/ 332 w 332"/>
              <a:gd name="T35" fmla="*/ 4 h 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2"/>
              <a:gd name="T55" fmla="*/ 0 h 45"/>
              <a:gd name="T56" fmla="*/ 332 w 332"/>
              <a:gd name="T57" fmla="*/ 45 h 4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2" h="45">
                <a:moveTo>
                  <a:pt x="0" y="0"/>
                </a:moveTo>
                <a:lnTo>
                  <a:pt x="0" y="8"/>
                </a:lnTo>
                <a:lnTo>
                  <a:pt x="8" y="16"/>
                </a:lnTo>
                <a:lnTo>
                  <a:pt x="20" y="24"/>
                </a:lnTo>
                <a:lnTo>
                  <a:pt x="38" y="30"/>
                </a:lnTo>
                <a:lnTo>
                  <a:pt x="61" y="37"/>
                </a:lnTo>
                <a:lnTo>
                  <a:pt x="87" y="41"/>
                </a:lnTo>
                <a:lnTo>
                  <a:pt x="118" y="45"/>
                </a:lnTo>
                <a:lnTo>
                  <a:pt x="149" y="45"/>
                </a:lnTo>
                <a:lnTo>
                  <a:pt x="181" y="45"/>
                </a:lnTo>
                <a:lnTo>
                  <a:pt x="212" y="45"/>
                </a:lnTo>
                <a:lnTo>
                  <a:pt x="242" y="41"/>
                </a:lnTo>
                <a:lnTo>
                  <a:pt x="269" y="37"/>
                </a:lnTo>
                <a:lnTo>
                  <a:pt x="291" y="30"/>
                </a:lnTo>
                <a:lnTo>
                  <a:pt x="310" y="24"/>
                </a:lnTo>
                <a:lnTo>
                  <a:pt x="324" y="16"/>
                </a:lnTo>
                <a:lnTo>
                  <a:pt x="330" y="8"/>
                </a:lnTo>
                <a:lnTo>
                  <a:pt x="332" y="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6" name="Freeform 54"/>
          <p:cNvSpPr>
            <a:spLocks/>
          </p:cNvSpPr>
          <p:nvPr/>
        </p:nvSpPr>
        <p:spPr bwMode="auto">
          <a:xfrm>
            <a:off x="6610351" y="3970340"/>
            <a:ext cx="387350" cy="693737"/>
          </a:xfrm>
          <a:custGeom>
            <a:avLst/>
            <a:gdLst>
              <a:gd name="T0" fmla="*/ 217 w 217"/>
              <a:gd name="T1" fmla="*/ 0 h 437"/>
              <a:gd name="T2" fmla="*/ 178 w 217"/>
              <a:gd name="T3" fmla="*/ 12 h 437"/>
              <a:gd name="T4" fmla="*/ 139 w 217"/>
              <a:gd name="T5" fmla="*/ 31 h 437"/>
              <a:gd name="T6" fmla="*/ 106 w 217"/>
              <a:gd name="T7" fmla="*/ 53 h 437"/>
              <a:gd name="T8" fmla="*/ 76 w 217"/>
              <a:gd name="T9" fmla="*/ 82 h 437"/>
              <a:gd name="T10" fmla="*/ 49 w 217"/>
              <a:gd name="T11" fmla="*/ 114 h 437"/>
              <a:gd name="T12" fmla="*/ 29 w 217"/>
              <a:gd name="T13" fmla="*/ 151 h 437"/>
              <a:gd name="T14" fmla="*/ 15 w 217"/>
              <a:gd name="T15" fmla="*/ 190 h 437"/>
              <a:gd name="T16" fmla="*/ 4 w 217"/>
              <a:gd name="T17" fmla="*/ 231 h 437"/>
              <a:gd name="T18" fmla="*/ 0 w 217"/>
              <a:gd name="T19" fmla="*/ 272 h 437"/>
              <a:gd name="T20" fmla="*/ 4 w 217"/>
              <a:gd name="T21" fmla="*/ 312 h 437"/>
              <a:gd name="T22" fmla="*/ 13 w 217"/>
              <a:gd name="T23" fmla="*/ 353 h 437"/>
              <a:gd name="T24" fmla="*/ 27 w 217"/>
              <a:gd name="T25" fmla="*/ 392 h 437"/>
              <a:gd name="T26" fmla="*/ 47 w 217"/>
              <a:gd name="T27" fmla="*/ 429 h 437"/>
              <a:gd name="T28" fmla="*/ 53 w 217"/>
              <a:gd name="T29" fmla="*/ 437 h 4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"/>
              <a:gd name="T46" fmla="*/ 0 h 437"/>
              <a:gd name="T47" fmla="*/ 217 w 217"/>
              <a:gd name="T48" fmla="*/ 437 h 4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" h="437">
                <a:moveTo>
                  <a:pt x="217" y="0"/>
                </a:moveTo>
                <a:lnTo>
                  <a:pt x="178" y="12"/>
                </a:lnTo>
                <a:lnTo>
                  <a:pt x="139" y="31"/>
                </a:lnTo>
                <a:lnTo>
                  <a:pt x="106" y="53"/>
                </a:lnTo>
                <a:lnTo>
                  <a:pt x="76" y="82"/>
                </a:lnTo>
                <a:lnTo>
                  <a:pt x="49" y="114"/>
                </a:lnTo>
                <a:lnTo>
                  <a:pt x="29" y="151"/>
                </a:lnTo>
                <a:lnTo>
                  <a:pt x="15" y="190"/>
                </a:lnTo>
                <a:lnTo>
                  <a:pt x="4" y="231"/>
                </a:lnTo>
                <a:lnTo>
                  <a:pt x="0" y="272"/>
                </a:lnTo>
                <a:lnTo>
                  <a:pt x="4" y="312"/>
                </a:lnTo>
                <a:lnTo>
                  <a:pt x="13" y="353"/>
                </a:lnTo>
                <a:lnTo>
                  <a:pt x="27" y="392"/>
                </a:lnTo>
                <a:lnTo>
                  <a:pt x="47" y="429"/>
                </a:lnTo>
                <a:lnTo>
                  <a:pt x="53" y="43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7" name="Freeform 55"/>
          <p:cNvSpPr>
            <a:spLocks/>
          </p:cNvSpPr>
          <p:nvPr/>
        </p:nvSpPr>
        <p:spPr bwMode="auto">
          <a:xfrm>
            <a:off x="6465889" y="3762375"/>
            <a:ext cx="493712" cy="419100"/>
          </a:xfrm>
          <a:custGeom>
            <a:avLst/>
            <a:gdLst>
              <a:gd name="T0" fmla="*/ 277 w 277"/>
              <a:gd name="T1" fmla="*/ 2 h 264"/>
              <a:gd name="T2" fmla="*/ 238 w 277"/>
              <a:gd name="T3" fmla="*/ 0 h 264"/>
              <a:gd name="T4" fmla="*/ 200 w 277"/>
              <a:gd name="T5" fmla="*/ 7 h 264"/>
              <a:gd name="T6" fmla="*/ 161 w 277"/>
              <a:gd name="T7" fmla="*/ 17 h 264"/>
              <a:gd name="T8" fmla="*/ 126 w 277"/>
              <a:gd name="T9" fmla="*/ 31 h 264"/>
              <a:gd name="T10" fmla="*/ 94 w 277"/>
              <a:gd name="T11" fmla="*/ 54 h 264"/>
              <a:gd name="T12" fmla="*/ 65 w 277"/>
              <a:gd name="T13" fmla="*/ 80 h 264"/>
              <a:gd name="T14" fmla="*/ 41 w 277"/>
              <a:gd name="T15" fmla="*/ 111 h 264"/>
              <a:gd name="T16" fmla="*/ 22 w 277"/>
              <a:gd name="T17" fmla="*/ 143 h 264"/>
              <a:gd name="T18" fmla="*/ 8 w 277"/>
              <a:gd name="T19" fmla="*/ 180 h 264"/>
              <a:gd name="T20" fmla="*/ 2 w 277"/>
              <a:gd name="T21" fmla="*/ 219 h 264"/>
              <a:gd name="T22" fmla="*/ 0 w 277"/>
              <a:gd name="T23" fmla="*/ 258 h 264"/>
              <a:gd name="T24" fmla="*/ 0 w 277"/>
              <a:gd name="T25" fmla="*/ 264 h 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7"/>
              <a:gd name="T40" fmla="*/ 0 h 264"/>
              <a:gd name="T41" fmla="*/ 277 w 277"/>
              <a:gd name="T42" fmla="*/ 264 h 2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7" h="264">
                <a:moveTo>
                  <a:pt x="277" y="2"/>
                </a:moveTo>
                <a:lnTo>
                  <a:pt x="238" y="0"/>
                </a:lnTo>
                <a:lnTo>
                  <a:pt x="200" y="7"/>
                </a:lnTo>
                <a:lnTo>
                  <a:pt x="161" y="17"/>
                </a:lnTo>
                <a:lnTo>
                  <a:pt x="126" y="31"/>
                </a:lnTo>
                <a:lnTo>
                  <a:pt x="94" y="54"/>
                </a:lnTo>
                <a:lnTo>
                  <a:pt x="65" y="80"/>
                </a:lnTo>
                <a:lnTo>
                  <a:pt x="41" y="111"/>
                </a:lnTo>
                <a:lnTo>
                  <a:pt x="22" y="143"/>
                </a:lnTo>
                <a:lnTo>
                  <a:pt x="8" y="180"/>
                </a:lnTo>
                <a:lnTo>
                  <a:pt x="2" y="219"/>
                </a:lnTo>
                <a:lnTo>
                  <a:pt x="0" y="258"/>
                </a:lnTo>
                <a:lnTo>
                  <a:pt x="0" y="26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8" name="Freeform 56"/>
          <p:cNvSpPr>
            <a:spLocks/>
          </p:cNvSpPr>
          <p:nvPr/>
        </p:nvSpPr>
        <p:spPr bwMode="auto">
          <a:xfrm>
            <a:off x="6362700" y="4181475"/>
            <a:ext cx="103188" cy="190500"/>
          </a:xfrm>
          <a:custGeom>
            <a:avLst/>
            <a:gdLst>
              <a:gd name="T0" fmla="*/ 57 w 57"/>
              <a:gd name="T1" fmla="*/ 0 h 120"/>
              <a:gd name="T2" fmla="*/ 36 w 57"/>
              <a:gd name="T3" fmla="*/ 16 h 120"/>
              <a:gd name="T4" fmla="*/ 18 w 57"/>
              <a:gd name="T5" fmla="*/ 36 h 120"/>
              <a:gd name="T6" fmla="*/ 6 w 57"/>
              <a:gd name="T7" fmla="*/ 61 h 120"/>
              <a:gd name="T8" fmla="*/ 0 w 57"/>
              <a:gd name="T9" fmla="*/ 85 h 120"/>
              <a:gd name="T10" fmla="*/ 0 w 57"/>
              <a:gd name="T11" fmla="*/ 112 h 120"/>
              <a:gd name="T12" fmla="*/ 0 w 57"/>
              <a:gd name="T13" fmla="*/ 120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120"/>
              <a:gd name="T23" fmla="*/ 57 w 57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120">
                <a:moveTo>
                  <a:pt x="57" y="0"/>
                </a:moveTo>
                <a:lnTo>
                  <a:pt x="36" y="16"/>
                </a:lnTo>
                <a:lnTo>
                  <a:pt x="18" y="36"/>
                </a:lnTo>
                <a:lnTo>
                  <a:pt x="6" y="61"/>
                </a:lnTo>
                <a:lnTo>
                  <a:pt x="0" y="85"/>
                </a:lnTo>
                <a:lnTo>
                  <a:pt x="0" y="112"/>
                </a:lnTo>
                <a:lnTo>
                  <a:pt x="0" y="12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89" name="Freeform 57"/>
          <p:cNvSpPr>
            <a:spLocks/>
          </p:cNvSpPr>
          <p:nvPr/>
        </p:nvSpPr>
        <p:spPr bwMode="auto">
          <a:xfrm>
            <a:off x="6137276" y="4371977"/>
            <a:ext cx="225425" cy="201613"/>
          </a:xfrm>
          <a:custGeom>
            <a:avLst/>
            <a:gdLst>
              <a:gd name="T0" fmla="*/ 127 w 127"/>
              <a:gd name="T1" fmla="*/ 0 h 127"/>
              <a:gd name="T2" fmla="*/ 92 w 127"/>
              <a:gd name="T3" fmla="*/ 21 h 127"/>
              <a:gd name="T4" fmla="*/ 59 w 127"/>
              <a:gd name="T5" fmla="*/ 45 h 127"/>
              <a:gd name="T6" fmla="*/ 33 w 127"/>
              <a:gd name="T7" fmla="*/ 76 h 127"/>
              <a:gd name="T8" fmla="*/ 8 w 127"/>
              <a:gd name="T9" fmla="*/ 110 h 127"/>
              <a:gd name="T10" fmla="*/ 0 w 127"/>
              <a:gd name="T11" fmla="*/ 127 h 1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127"/>
              <a:gd name="T20" fmla="*/ 127 w 127"/>
              <a:gd name="T21" fmla="*/ 127 h 1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127">
                <a:moveTo>
                  <a:pt x="127" y="0"/>
                </a:moveTo>
                <a:lnTo>
                  <a:pt x="92" y="21"/>
                </a:lnTo>
                <a:lnTo>
                  <a:pt x="59" y="45"/>
                </a:lnTo>
                <a:lnTo>
                  <a:pt x="33" y="76"/>
                </a:lnTo>
                <a:lnTo>
                  <a:pt x="8" y="110"/>
                </a:lnTo>
                <a:lnTo>
                  <a:pt x="0" y="12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0" name="Freeform 58"/>
          <p:cNvSpPr>
            <a:spLocks/>
          </p:cNvSpPr>
          <p:nvPr/>
        </p:nvSpPr>
        <p:spPr bwMode="auto">
          <a:xfrm>
            <a:off x="5995989" y="4573590"/>
            <a:ext cx="141287" cy="212725"/>
          </a:xfrm>
          <a:custGeom>
            <a:avLst/>
            <a:gdLst>
              <a:gd name="T0" fmla="*/ 79 w 79"/>
              <a:gd name="T1" fmla="*/ 0 h 134"/>
              <a:gd name="T2" fmla="*/ 53 w 79"/>
              <a:gd name="T3" fmla="*/ 18 h 134"/>
              <a:gd name="T4" fmla="*/ 32 w 79"/>
              <a:gd name="T5" fmla="*/ 43 h 134"/>
              <a:gd name="T6" fmla="*/ 16 w 79"/>
              <a:gd name="T7" fmla="*/ 69 h 134"/>
              <a:gd name="T8" fmla="*/ 6 w 79"/>
              <a:gd name="T9" fmla="*/ 98 h 134"/>
              <a:gd name="T10" fmla="*/ 2 w 79"/>
              <a:gd name="T11" fmla="*/ 128 h 134"/>
              <a:gd name="T12" fmla="*/ 0 w 79"/>
              <a:gd name="T13" fmla="*/ 134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134"/>
              <a:gd name="T23" fmla="*/ 79 w 79"/>
              <a:gd name="T24" fmla="*/ 134 h 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134">
                <a:moveTo>
                  <a:pt x="79" y="0"/>
                </a:moveTo>
                <a:lnTo>
                  <a:pt x="53" y="18"/>
                </a:lnTo>
                <a:lnTo>
                  <a:pt x="32" y="43"/>
                </a:lnTo>
                <a:lnTo>
                  <a:pt x="16" y="69"/>
                </a:lnTo>
                <a:lnTo>
                  <a:pt x="6" y="98"/>
                </a:lnTo>
                <a:lnTo>
                  <a:pt x="2" y="128"/>
                </a:lnTo>
                <a:lnTo>
                  <a:pt x="0" y="13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1" name="Freeform 59"/>
          <p:cNvSpPr>
            <a:spLocks/>
          </p:cNvSpPr>
          <p:nvPr/>
        </p:nvSpPr>
        <p:spPr bwMode="auto">
          <a:xfrm>
            <a:off x="6704013" y="4608515"/>
            <a:ext cx="938212" cy="90487"/>
          </a:xfrm>
          <a:custGeom>
            <a:avLst/>
            <a:gdLst>
              <a:gd name="T0" fmla="*/ 0 w 525"/>
              <a:gd name="T1" fmla="*/ 43 h 57"/>
              <a:gd name="T2" fmla="*/ 82 w 525"/>
              <a:gd name="T3" fmla="*/ 53 h 57"/>
              <a:gd name="T4" fmla="*/ 162 w 525"/>
              <a:gd name="T5" fmla="*/ 57 h 57"/>
              <a:gd name="T6" fmla="*/ 243 w 525"/>
              <a:gd name="T7" fmla="*/ 55 h 57"/>
              <a:gd name="T8" fmla="*/ 325 w 525"/>
              <a:gd name="T9" fmla="*/ 47 h 57"/>
              <a:gd name="T10" fmla="*/ 404 w 525"/>
              <a:gd name="T11" fmla="*/ 33 h 57"/>
              <a:gd name="T12" fmla="*/ 482 w 525"/>
              <a:gd name="T13" fmla="*/ 12 h 57"/>
              <a:gd name="T14" fmla="*/ 525 w 525"/>
              <a:gd name="T15" fmla="*/ 0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5"/>
              <a:gd name="T25" fmla="*/ 0 h 57"/>
              <a:gd name="T26" fmla="*/ 525 w 525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5" h="57">
                <a:moveTo>
                  <a:pt x="0" y="43"/>
                </a:moveTo>
                <a:lnTo>
                  <a:pt x="82" y="53"/>
                </a:lnTo>
                <a:lnTo>
                  <a:pt x="162" y="57"/>
                </a:lnTo>
                <a:lnTo>
                  <a:pt x="243" y="55"/>
                </a:lnTo>
                <a:lnTo>
                  <a:pt x="325" y="47"/>
                </a:lnTo>
                <a:lnTo>
                  <a:pt x="404" y="33"/>
                </a:lnTo>
                <a:lnTo>
                  <a:pt x="482" y="12"/>
                </a:lnTo>
                <a:lnTo>
                  <a:pt x="52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2" name="Freeform 60"/>
          <p:cNvSpPr>
            <a:spLocks/>
          </p:cNvSpPr>
          <p:nvPr/>
        </p:nvSpPr>
        <p:spPr bwMode="auto">
          <a:xfrm>
            <a:off x="7023101" y="4070350"/>
            <a:ext cx="188913" cy="547688"/>
          </a:xfrm>
          <a:custGeom>
            <a:avLst/>
            <a:gdLst>
              <a:gd name="T0" fmla="*/ 106 w 106"/>
              <a:gd name="T1" fmla="*/ 0 h 345"/>
              <a:gd name="T2" fmla="*/ 71 w 106"/>
              <a:gd name="T3" fmla="*/ 60 h 345"/>
              <a:gd name="T4" fmla="*/ 45 w 106"/>
              <a:gd name="T5" fmla="*/ 123 h 345"/>
              <a:gd name="T6" fmla="*/ 22 w 106"/>
              <a:gd name="T7" fmla="*/ 186 h 345"/>
              <a:gd name="T8" fmla="*/ 8 w 106"/>
              <a:gd name="T9" fmla="*/ 253 h 345"/>
              <a:gd name="T10" fmla="*/ 2 w 106"/>
              <a:gd name="T11" fmla="*/ 319 h 345"/>
              <a:gd name="T12" fmla="*/ 0 w 106"/>
              <a:gd name="T13" fmla="*/ 345 h 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"/>
              <a:gd name="T22" fmla="*/ 0 h 345"/>
              <a:gd name="T23" fmla="*/ 106 w 106"/>
              <a:gd name="T24" fmla="*/ 345 h 3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" h="345">
                <a:moveTo>
                  <a:pt x="106" y="0"/>
                </a:moveTo>
                <a:lnTo>
                  <a:pt x="71" y="60"/>
                </a:lnTo>
                <a:lnTo>
                  <a:pt x="45" y="123"/>
                </a:lnTo>
                <a:lnTo>
                  <a:pt x="22" y="186"/>
                </a:lnTo>
                <a:lnTo>
                  <a:pt x="8" y="253"/>
                </a:lnTo>
                <a:lnTo>
                  <a:pt x="2" y="319"/>
                </a:lnTo>
                <a:lnTo>
                  <a:pt x="0" y="34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3" name="Freeform 61"/>
          <p:cNvSpPr>
            <a:spLocks/>
          </p:cNvSpPr>
          <p:nvPr/>
        </p:nvSpPr>
        <p:spPr bwMode="auto">
          <a:xfrm>
            <a:off x="7008814" y="3684588"/>
            <a:ext cx="290512" cy="139700"/>
          </a:xfrm>
          <a:custGeom>
            <a:avLst/>
            <a:gdLst>
              <a:gd name="T0" fmla="*/ 163 w 163"/>
              <a:gd name="T1" fmla="*/ 88 h 88"/>
              <a:gd name="T2" fmla="*/ 161 w 163"/>
              <a:gd name="T3" fmla="*/ 66 h 88"/>
              <a:gd name="T4" fmla="*/ 153 w 163"/>
              <a:gd name="T5" fmla="*/ 43 h 88"/>
              <a:gd name="T6" fmla="*/ 140 w 163"/>
              <a:gd name="T7" fmla="*/ 25 h 88"/>
              <a:gd name="T8" fmla="*/ 122 w 163"/>
              <a:gd name="T9" fmla="*/ 13 h 88"/>
              <a:gd name="T10" fmla="*/ 102 w 163"/>
              <a:gd name="T11" fmla="*/ 3 h 88"/>
              <a:gd name="T12" fmla="*/ 79 w 163"/>
              <a:gd name="T13" fmla="*/ 0 h 88"/>
              <a:gd name="T14" fmla="*/ 57 w 163"/>
              <a:gd name="T15" fmla="*/ 5 h 88"/>
              <a:gd name="T16" fmla="*/ 36 w 163"/>
              <a:gd name="T17" fmla="*/ 13 h 88"/>
              <a:gd name="T18" fmla="*/ 18 w 163"/>
              <a:gd name="T19" fmla="*/ 27 h 88"/>
              <a:gd name="T20" fmla="*/ 6 w 163"/>
              <a:gd name="T21" fmla="*/ 45 h 88"/>
              <a:gd name="T22" fmla="*/ 0 w 163"/>
              <a:gd name="T23" fmla="*/ 60 h 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"/>
              <a:gd name="T37" fmla="*/ 0 h 88"/>
              <a:gd name="T38" fmla="*/ 163 w 163"/>
              <a:gd name="T39" fmla="*/ 88 h 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" h="88">
                <a:moveTo>
                  <a:pt x="163" y="88"/>
                </a:moveTo>
                <a:lnTo>
                  <a:pt x="161" y="66"/>
                </a:lnTo>
                <a:lnTo>
                  <a:pt x="153" y="43"/>
                </a:lnTo>
                <a:lnTo>
                  <a:pt x="140" y="25"/>
                </a:lnTo>
                <a:lnTo>
                  <a:pt x="122" y="13"/>
                </a:lnTo>
                <a:lnTo>
                  <a:pt x="102" y="3"/>
                </a:lnTo>
                <a:lnTo>
                  <a:pt x="79" y="0"/>
                </a:lnTo>
                <a:lnTo>
                  <a:pt x="57" y="5"/>
                </a:lnTo>
                <a:lnTo>
                  <a:pt x="36" y="13"/>
                </a:lnTo>
                <a:lnTo>
                  <a:pt x="18" y="27"/>
                </a:lnTo>
                <a:lnTo>
                  <a:pt x="6" y="45"/>
                </a:lnTo>
                <a:lnTo>
                  <a:pt x="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4" name="Freeform 62"/>
          <p:cNvSpPr>
            <a:spLocks/>
          </p:cNvSpPr>
          <p:nvPr/>
        </p:nvSpPr>
        <p:spPr bwMode="auto">
          <a:xfrm>
            <a:off x="7299326" y="3740150"/>
            <a:ext cx="266700" cy="84138"/>
          </a:xfrm>
          <a:custGeom>
            <a:avLst/>
            <a:gdLst>
              <a:gd name="T0" fmla="*/ 149 w 149"/>
              <a:gd name="T1" fmla="*/ 31 h 53"/>
              <a:gd name="T2" fmla="*/ 132 w 149"/>
              <a:gd name="T3" fmla="*/ 16 h 53"/>
              <a:gd name="T4" fmla="*/ 112 w 149"/>
              <a:gd name="T5" fmla="*/ 4 h 53"/>
              <a:gd name="T6" fmla="*/ 90 w 149"/>
              <a:gd name="T7" fmla="*/ 0 h 53"/>
              <a:gd name="T8" fmla="*/ 65 w 149"/>
              <a:gd name="T9" fmla="*/ 0 h 53"/>
              <a:gd name="T10" fmla="*/ 43 w 149"/>
              <a:gd name="T11" fmla="*/ 8 h 53"/>
              <a:gd name="T12" fmla="*/ 24 w 149"/>
              <a:gd name="T13" fmla="*/ 21 h 53"/>
              <a:gd name="T14" fmla="*/ 8 w 149"/>
              <a:gd name="T15" fmla="*/ 39 h 53"/>
              <a:gd name="T16" fmla="*/ 0 w 149"/>
              <a:gd name="T17" fmla="*/ 53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53"/>
              <a:gd name="T29" fmla="*/ 149 w 149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53">
                <a:moveTo>
                  <a:pt x="149" y="31"/>
                </a:moveTo>
                <a:lnTo>
                  <a:pt x="132" y="16"/>
                </a:lnTo>
                <a:lnTo>
                  <a:pt x="112" y="4"/>
                </a:lnTo>
                <a:lnTo>
                  <a:pt x="90" y="0"/>
                </a:lnTo>
                <a:lnTo>
                  <a:pt x="65" y="0"/>
                </a:lnTo>
                <a:lnTo>
                  <a:pt x="43" y="8"/>
                </a:lnTo>
                <a:lnTo>
                  <a:pt x="24" y="21"/>
                </a:lnTo>
                <a:lnTo>
                  <a:pt x="8" y="39"/>
                </a:lnTo>
                <a:lnTo>
                  <a:pt x="0" y="5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7566024" y="3789363"/>
            <a:ext cx="115889" cy="44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6" name="Freeform 64"/>
          <p:cNvSpPr>
            <a:spLocks/>
          </p:cNvSpPr>
          <p:nvPr/>
        </p:nvSpPr>
        <p:spPr bwMode="auto">
          <a:xfrm>
            <a:off x="7477125" y="3587752"/>
            <a:ext cx="204788" cy="246063"/>
          </a:xfrm>
          <a:custGeom>
            <a:avLst/>
            <a:gdLst>
              <a:gd name="T0" fmla="*/ 114 w 114"/>
              <a:gd name="T1" fmla="*/ 155 h 155"/>
              <a:gd name="T2" fmla="*/ 112 w 114"/>
              <a:gd name="T3" fmla="*/ 125 h 155"/>
              <a:gd name="T4" fmla="*/ 106 w 114"/>
              <a:gd name="T5" fmla="*/ 96 h 155"/>
              <a:gd name="T6" fmla="*/ 94 w 114"/>
              <a:gd name="T7" fmla="*/ 70 h 155"/>
              <a:gd name="T8" fmla="*/ 75 w 114"/>
              <a:gd name="T9" fmla="*/ 45 h 155"/>
              <a:gd name="T10" fmla="*/ 53 w 114"/>
              <a:gd name="T11" fmla="*/ 25 h 155"/>
              <a:gd name="T12" fmla="*/ 26 w 114"/>
              <a:gd name="T13" fmla="*/ 8 h 155"/>
              <a:gd name="T14" fmla="*/ 0 w 114"/>
              <a:gd name="T15" fmla="*/ 0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155"/>
              <a:gd name="T26" fmla="*/ 114 w 114"/>
              <a:gd name="T27" fmla="*/ 155 h 1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155">
                <a:moveTo>
                  <a:pt x="114" y="155"/>
                </a:moveTo>
                <a:lnTo>
                  <a:pt x="112" y="125"/>
                </a:lnTo>
                <a:lnTo>
                  <a:pt x="106" y="96"/>
                </a:lnTo>
                <a:lnTo>
                  <a:pt x="94" y="70"/>
                </a:lnTo>
                <a:lnTo>
                  <a:pt x="75" y="45"/>
                </a:lnTo>
                <a:lnTo>
                  <a:pt x="53" y="25"/>
                </a:lnTo>
                <a:lnTo>
                  <a:pt x="26" y="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7" name="Freeform 65"/>
          <p:cNvSpPr>
            <a:spLocks/>
          </p:cNvSpPr>
          <p:nvPr/>
        </p:nvSpPr>
        <p:spPr bwMode="auto">
          <a:xfrm>
            <a:off x="7008813" y="3556000"/>
            <a:ext cx="177800" cy="209550"/>
          </a:xfrm>
          <a:custGeom>
            <a:avLst/>
            <a:gdLst>
              <a:gd name="T0" fmla="*/ 100 w 100"/>
              <a:gd name="T1" fmla="*/ 0 h 132"/>
              <a:gd name="T2" fmla="*/ 75 w 100"/>
              <a:gd name="T3" fmla="*/ 4 h 132"/>
              <a:gd name="T4" fmla="*/ 51 w 100"/>
              <a:gd name="T5" fmla="*/ 16 h 132"/>
              <a:gd name="T6" fmla="*/ 30 w 100"/>
              <a:gd name="T7" fmla="*/ 32 h 132"/>
              <a:gd name="T8" fmla="*/ 14 w 100"/>
              <a:gd name="T9" fmla="*/ 55 h 132"/>
              <a:gd name="T10" fmla="*/ 4 w 100"/>
              <a:gd name="T11" fmla="*/ 77 h 132"/>
              <a:gd name="T12" fmla="*/ 0 w 100"/>
              <a:gd name="T13" fmla="*/ 104 h 132"/>
              <a:gd name="T14" fmla="*/ 0 w 100"/>
              <a:gd name="T15" fmla="*/ 130 h 132"/>
              <a:gd name="T16" fmla="*/ 0 w 100"/>
              <a:gd name="T17" fmla="*/ 13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"/>
              <a:gd name="T28" fmla="*/ 0 h 132"/>
              <a:gd name="T29" fmla="*/ 100 w 10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" h="132">
                <a:moveTo>
                  <a:pt x="100" y="0"/>
                </a:moveTo>
                <a:lnTo>
                  <a:pt x="75" y="4"/>
                </a:lnTo>
                <a:lnTo>
                  <a:pt x="51" y="16"/>
                </a:lnTo>
                <a:lnTo>
                  <a:pt x="30" y="32"/>
                </a:lnTo>
                <a:lnTo>
                  <a:pt x="14" y="55"/>
                </a:lnTo>
                <a:lnTo>
                  <a:pt x="4" y="77"/>
                </a:lnTo>
                <a:lnTo>
                  <a:pt x="0" y="104"/>
                </a:lnTo>
                <a:lnTo>
                  <a:pt x="0" y="130"/>
                </a:lnTo>
                <a:lnTo>
                  <a:pt x="0" y="13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8" name="Freeform 66"/>
          <p:cNvSpPr>
            <a:spLocks/>
          </p:cNvSpPr>
          <p:nvPr/>
        </p:nvSpPr>
        <p:spPr bwMode="auto">
          <a:xfrm>
            <a:off x="6665913" y="4810127"/>
            <a:ext cx="195262" cy="252413"/>
          </a:xfrm>
          <a:custGeom>
            <a:avLst/>
            <a:gdLst>
              <a:gd name="T0" fmla="*/ 6 w 110"/>
              <a:gd name="T1" fmla="*/ 0 h 159"/>
              <a:gd name="T2" fmla="*/ 0 w 110"/>
              <a:gd name="T3" fmla="*/ 24 h 159"/>
              <a:gd name="T4" fmla="*/ 0 w 110"/>
              <a:gd name="T5" fmla="*/ 51 h 159"/>
              <a:gd name="T6" fmla="*/ 6 w 110"/>
              <a:gd name="T7" fmla="*/ 75 h 159"/>
              <a:gd name="T8" fmla="*/ 18 w 110"/>
              <a:gd name="T9" fmla="*/ 100 h 159"/>
              <a:gd name="T10" fmla="*/ 35 w 110"/>
              <a:gd name="T11" fmla="*/ 118 h 159"/>
              <a:gd name="T12" fmla="*/ 55 w 110"/>
              <a:gd name="T13" fmla="*/ 134 h 159"/>
              <a:gd name="T14" fmla="*/ 80 w 110"/>
              <a:gd name="T15" fmla="*/ 145 h 159"/>
              <a:gd name="T16" fmla="*/ 110 w 110"/>
              <a:gd name="T17" fmla="*/ 159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"/>
              <a:gd name="T28" fmla="*/ 0 h 159"/>
              <a:gd name="T29" fmla="*/ 110 w 110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" h="159">
                <a:moveTo>
                  <a:pt x="6" y="0"/>
                </a:moveTo>
                <a:lnTo>
                  <a:pt x="0" y="24"/>
                </a:lnTo>
                <a:lnTo>
                  <a:pt x="0" y="51"/>
                </a:lnTo>
                <a:lnTo>
                  <a:pt x="6" y="75"/>
                </a:lnTo>
                <a:lnTo>
                  <a:pt x="18" y="100"/>
                </a:lnTo>
                <a:lnTo>
                  <a:pt x="35" y="118"/>
                </a:lnTo>
                <a:lnTo>
                  <a:pt x="55" y="134"/>
                </a:lnTo>
                <a:lnTo>
                  <a:pt x="80" y="145"/>
                </a:lnTo>
                <a:lnTo>
                  <a:pt x="110" y="15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 flipH="1" flipV="1">
            <a:off x="6919914" y="5081588"/>
            <a:ext cx="650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0" name="Freeform 68"/>
          <p:cNvSpPr>
            <a:spLocks/>
          </p:cNvSpPr>
          <p:nvPr/>
        </p:nvSpPr>
        <p:spPr bwMode="auto">
          <a:xfrm>
            <a:off x="6985000" y="5137152"/>
            <a:ext cx="114300" cy="61913"/>
          </a:xfrm>
          <a:custGeom>
            <a:avLst/>
            <a:gdLst>
              <a:gd name="T0" fmla="*/ 0 w 64"/>
              <a:gd name="T1" fmla="*/ 0 h 39"/>
              <a:gd name="T2" fmla="*/ 11 w 64"/>
              <a:gd name="T3" fmla="*/ 16 h 39"/>
              <a:gd name="T4" fmla="*/ 25 w 64"/>
              <a:gd name="T5" fmla="*/ 28 h 39"/>
              <a:gd name="T6" fmla="*/ 43 w 64"/>
              <a:gd name="T7" fmla="*/ 37 h 39"/>
              <a:gd name="T8" fmla="*/ 64 w 64"/>
              <a:gd name="T9" fmla="*/ 39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39"/>
              <a:gd name="T17" fmla="*/ 64 w 64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39">
                <a:moveTo>
                  <a:pt x="0" y="0"/>
                </a:moveTo>
                <a:lnTo>
                  <a:pt x="11" y="16"/>
                </a:lnTo>
                <a:lnTo>
                  <a:pt x="25" y="28"/>
                </a:lnTo>
                <a:lnTo>
                  <a:pt x="43" y="37"/>
                </a:lnTo>
                <a:lnTo>
                  <a:pt x="64" y="3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1" name="Freeform 69"/>
          <p:cNvSpPr>
            <a:spLocks/>
          </p:cNvSpPr>
          <p:nvPr/>
        </p:nvSpPr>
        <p:spPr bwMode="auto">
          <a:xfrm>
            <a:off x="7197725" y="5211763"/>
            <a:ext cx="150813" cy="38100"/>
          </a:xfrm>
          <a:custGeom>
            <a:avLst/>
            <a:gdLst>
              <a:gd name="T0" fmla="*/ 0 w 85"/>
              <a:gd name="T1" fmla="*/ 0 h 24"/>
              <a:gd name="T2" fmla="*/ 22 w 85"/>
              <a:gd name="T3" fmla="*/ 12 h 24"/>
              <a:gd name="T4" fmla="*/ 49 w 85"/>
              <a:gd name="T5" fmla="*/ 22 h 24"/>
              <a:gd name="T6" fmla="*/ 75 w 85"/>
              <a:gd name="T7" fmla="*/ 24 h 24"/>
              <a:gd name="T8" fmla="*/ 85 w 85"/>
              <a:gd name="T9" fmla="*/ 22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24"/>
              <a:gd name="T17" fmla="*/ 85 w 85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24">
                <a:moveTo>
                  <a:pt x="0" y="0"/>
                </a:moveTo>
                <a:lnTo>
                  <a:pt x="22" y="12"/>
                </a:lnTo>
                <a:lnTo>
                  <a:pt x="49" y="22"/>
                </a:lnTo>
                <a:lnTo>
                  <a:pt x="75" y="24"/>
                </a:lnTo>
                <a:lnTo>
                  <a:pt x="85" y="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2" name="Freeform 70"/>
          <p:cNvSpPr>
            <a:spLocks/>
          </p:cNvSpPr>
          <p:nvPr/>
        </p:nvSpPr>
        <p:spPr bwMode="auto">
          <a:xfrm>
            <a:off x="7348538" y="5246690"/>
            <a:ext cx="206375" cy="123825"/>
          </a:xfrm>
          <a:custGeom>
            <a:avLst/>
            <a:gdLst>
              <a:gd name="T0" fmla="*/ 115 w 115"/>
              <a:gd name="T1" fmla="*/ 78 h 78"/>
              <a:gd name="T2" fmla="*/ 102 w 115"/>
              <a:gd name="T3" fmla="*/ 53 h 78"/>
              <a:gd name="T4" fmla="*/ 82 w 115"/>
              <a:gd name="T5" fmla="*/ 33 h 78"/>
              <a:gd name="T6" fmla="*/ 62 w 115"/>
              <a:gd name="T7" fmla="*/ 17 h 78"/>
              <a:gd name="T8" fmla="*/ 35 w 115"/>
              <a:gd name="T9" fmla="*/ 6 h 78"/>
              <a:gd name="T10" fmla="*/ 9 w 115"/>
              <a:gd name="T11" fmla="*/ 0 h 78"/>
              <a:gd name="T12" fmla="*/ 0 w 115"/>
              <a:gd name="T13" fmla="*/ 0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78"/>
              <a:gd name="T23" fmla="*/ 115 w 115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78">
                <a:moveTo>
                  <a:pt x="115" y="78"/>
                </a:moveTo>
                <a:lnTo>
                  <a:pt x="102" y="53"/>
                </a:lnTo>
                <a:lnTo>
                  <a:pt x="82" y="33"/>
                </a:lnTo>
                <a:lnTo>
                  <a:pt x="62" y="17"/>
                </a:lnTo>
                <a:lnTo>
                  <a:pt x="35" y="6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3" name="Freeform 71"/>
          <p:cNvSpPr>
            <a:spLocks/>
          </p:cNvSpPr>
          <p:nvPr/>
        </p:nvSpPr>
        <p:spPr bwMode="auto">
          <a:xfrm>
            <a:off x="7604126" y="5314952"/>
            <a:ext cx="176213" cy="168275"/>
          </a:xfrm>
          <a:custGeom>
            <a:avLst/>
            <a:gdLst>
              <a:gd name="T0" fmla="*/ 0 w 98"/>
              <a:gd name="T1" fmla="*/ 0 h 106"/>
              <a:gd name="T2" fmla="*/ 0 w 98"/>
              <a:gd name="T3" fmla="*/ 25 h 106"/>
              <a:gd name="T4" fmla="*/ 6 w 98"/>
              <a:gd name="T5" fmla="*/ 47 h 106"/>
              <a:gd name="T6" fmla="*/ 19 w 98"/>
              <a:gd name="T7" fmla="*/ 67 h 106"/>
              <a:gd name="T8" fmla="*/ 37 w 98"/>
              <a:gd name="T9" fmla="*/ 86 h 106"/>
              <a:gd name="T10" fmla="*/ 57 w 98"/>
              <a:gd name="T11" fmla="*/ 98 h 106"/>
              <a:gd name="T12" fmla="*/ 80 w 98"/>
              <a:gd name="T13" fmla="*/ 104 h 106"/>
              <a:gd name="T14" fmla="*/ 98 w 98"/>
              <a:gd name="T15" fmla="*/ 106 h 1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06"/>
              <a:gd name="T26" fmla="*/ 98 w 98"/>
              <a:gd name="T27" fmla="*/ 106 h 1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06">
                <a:moveTo>
                  <a:pt x="0" y="0"/>
                </a:moveTo>
                <a:lnTo>
                  <a:pt x="0" y="25"/>
                </a:lnTo>
                <a:lnTo>
                  <a:pt x="6" y="47"/>
                </a:lnTo>
                <a:lnTo>
                  <a:pt x="19" y="67"/>
                </a:lnTo>
                <a:lnTo>
                  <a:pt x="37" y="86"/>
                </a:lnTo>
                <a:lnTo>
                  <a:pt x="57" y="98"/>
                </a:lnTo>
                <a:lnTo>
                  <a:pt x="80" y="104"/>
                </a:lnTo>
                <a:lnTo>
                  <a:pt x="98" y="10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4" name="Freeform 72"/>
          <p:cNvSpPr>
            <a:spLocks/>
          </p:cNvSpPr>
          <p:nvPr/>
        </p:nvSpPr>
        <p:spPr bwMode="auto">
          <a:xfrm>
            <a:off x="7789864" y="5414963"/>
            <a:ext cx="119062" cy="146050"/>
          </a:xfrm>
          <a:custGeom>
            <a:avLst/>
            <a:gdLst>
              <a:gd name="T0" fmla="*/ 8 w 66"/>
              <a:gd name="T1" fmla="*/ 0 h 92"/>
              <a:gd name="T2" fmla="*/ 2 w 66"/>
              <a:gd name="T3" fmla="*/ 19 h 92"/>
              <a:gd name="T4" fmla="*/ 0 w 66"/>
              <a:gd name="T5" fmla="*/ 37 h 92"/>
              <a:gd name="T6" fmla="*/ 4 w 66"/>
              <a:gd name="T7" fmla="*/ 55 h 92"/>
              <a:gd name="T8" fmla="*/ 15 w 66"/>
              <a:gd name="T9" fmla="*/ 72 h 92"/>
              <a:gd name="T10" fmla="*/ 29 w 66"/>
              <a:gd name="T11" fmla="*/ 84 h 92"/>
              <a:gd name="T12" fmla="*/ 47 w 66"/>
              <a:gd name="T13" fmla="*/ 92 h 92"/>
              <a:gd name="T14" fmla="*/ 66 w 66"/>
              <a:gd name="T15" fmla="*/ 92 h 92"/>
              <a:gd name="T16" fmla="*/ 66 w 66"/>
              <a:gd name="T17" fmla="*/ 92 h 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2"/>
              <a:gd name="T29" fmla="*/ 66 w 66"/>
              <a:gd name="T30" fmla="*/ 92 h 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2">
                <a:moveTo>
                  <a:pt x="8" y="0"/>
                </a:moveTo>
                <a:lnTo>
                  <a:pt x="2" y="19"/>
                </a:lnTo>
                <a:lnTo>
                  <a:pt x="0" y="37"/>
                </a:lnTo>
                <a:lnTo>
                  <a:pt x="4" y="55"/>
                </a:lnTo>
                <a:lnTo>
                  <a:pt x="15" y="72"/>
                </a:lnTo>
                <a:lnTo>
                  <a:pt x="29" y="84"/>
                </a:lnTo>
                <a:lnTo>
                  <a:pt x="47" y="92"/>
                </a:lnTo>
                <a:lnTo>
                  <a:pt x="66" y="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5" name="Freeform 73"/>
          <p:cNvSpPr>
            <a:spLocks/>
          </p:cNvSpPr>
          <p:nvPr/>
        </p:nvSpPr>
        <p:spPr bwMode="auto">
          <a:xfrm>
            <a:off x="7994651" y="5178427"/>
            <a:ext cx="215900" cy="80963"/>
          </a:xfrm>
          <a:custGeom>
            <a:avLst/>
            <a:gdLst>
              <a:gd name="T0" fmla="*/ 121 w 121"/>
              <a:gd name="T1" fmla="*/ 51 h 51"/>
              <a:gd name="T2" fmla="*/ 45 w 121"/>
              <a:gd name="T3" fmla="*/ 17 h 51"/>
              <a:gd name="T4" fmla="*/ 0 w 121"/>
              <a:gd name="T5" fmla="*/ 0 h 51"/>
              <a:gd name="T6" fmla="*/ 0 60000 65536"/>
              <a:gd name="T7" fmla="*/ 0 60000 65536"/>
              <a:gd name="T8" fmla="*/ 0 60000 65536"/>
              <a:gd name="T9" fmla="*/ 0 w 121"/>
              <a:gd name="T10" fmla="*/ 0 h 51"/>
              <a:gd name="T11" fmla="*/ 121 w 121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51">
                <a:moveTo>
                  <a:pt x="121" y="51"/>
                </a:moveTo>
                <a:lnTo>
                  <a:pt x="45" y="1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6" name="Freeform 74"/>
          <p:cNvSpPr>
            <a:spLocks/>
          </p:cNvSpPr>
          <p:nvPr/>
        </p:nvSpPr>
        <p:spPr bwMode="auto">
          <a:xfrm>
            <a:off x="7794626" y="5010152"/>
            <a:ext cx="200025" cy="168275"/>
          </a:xfrm>
          <a:custGeom>
            <a:avLst/>
            <a:gdLst>
              <a:gd name="T0" fmla="*/ 112 w 112"/>
              <a:gd name="T1" fmla="*/ 106 h 106"/>
              <a:gd name="T2" fmla="*/ 102 w 112"/>
              <a:gd name="T3" fmla="*/ 80 h 106"/>
              <a:gd name="T4" fmla="*/ 88 w 112"/>
              <a:gd name="T5" fmla="*/ 55 h 106"/>
              <a:gd name="T6" fmla="*/ 68 w 112"/>
              <a:gd name="T7" fmla="*/ 33 h 106"/>
              <a:gd name="T8" fmla="*/ 43 w 112"/>
              <a:gd name="T9" fmla="*/ 17 h 106"/>
              <a:gd name="T10" fmla="*/ 17 w 112"/>
              <a:gd name="T11" fmla="*/ 4 h 106"/>
              <a:gd name="T12" fmla="*/ 0 w 112"/>
              <a:gd name="T13" fmla="*/ 0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106"/>
              <a:gd name="T23" fmla="*/ 112 w 112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106">
                <a:moveTo>
                  <a:pt x="112" y="106"/>
                </a:moveTo>
                <a:lnTo>
                  <a:pt x="102" y="80"/>
                </a:lnTo>
                <a:lnTo>
                  <a:pt x="88" y="55"/>
                </a:lnTo>
                <a:lnTo>
                  <a:pt x="68" y="33"/>
                </a:lnTo>
                <a:lnTo>
                  <a:pt x="43" y="17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7" name="Freeform 75"/>
          <p:cNvSpPr>
            <a:spLocks/>
          </p:cNvSpPr>
          <p:nvPr/>
        </p:nvSpPr>
        <p:spPr bwMode="auto">
          <a:xfrm>
            <a:off x="7667626" y="4887913"/>
            <a:ext cx="127000" cy="68262"/>
          </a:xfrm>
          <a:custGeom>
            <a:avLst/>
            <a:gdLst>
              <a:gd name="T0" fmla="*/ 71 w 71"/>
              <a:gd name="T1" fmla="*/ 43 h 43"/>
              <a:gd name="T2" fmla="*/ 67 w 71"/>
              <a:gd name="T3" fmla="*/ 26 h 43"/>
              <a:gd name="T4" fmla="*/ 57 w 71"/>
              <a:gd name="T5" fmla="*/ 14 h 43"/>
              <a:gd name="T6" fmla="*/ 43 w 71"/>
              <a:gd name="T7" fmla="*/ 4 h 43"/>
              <a:gd name="T8" fmla="*/ 26 w 71"/>
              <a:gd name="T9" fmla="*/ 0 h 43"/>
              <a:gd name="T10" fmla="*/ 10 w 71"/>
              <a:gd name="T11" fmla="*/ 4 h 43"/>
              <a:gd name="T12" fmla="*/ 0 w 71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43"/>
              <a:gd name="T23" fmla="*/ 71 w 71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43">
                <a:moveTo>
                  <a:pt x="71" y="43"/>
                </a:moveTo>
                <a:lnTo>
                  <a:pt x="67" y="26"/>
                </a:lnTo>
                <a:lnTo>
                  <a:pt x="57" y="14"/>
                </a:lnTo>
                <a:lnTo>
                  <a:pt x="43" y="4"/>
                </a:lnTo>
                <a:lnTo>
                  <a:pt x="26" y="0"/>
                </a:lnTo>
                <a:lnTo>
                  <a:pt x="10" y="4"/>
                </a:lnTo>
                <a:lnTo>
                  <a:pt x="0" y="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8" name="Freeform 76"/>
          <p:cNvSpPr>
            <a:spLocks/>
          </p:cNvSpPr>
          <p:nvPr/>
        </p:nvSpPr>
        <p:spPr bwMode="auto">
          <a:xfrm>
            <a:off x="7615239" y="4641852"/>
            <a:ext cx="280987" cy="390525"/>
          </a:xfrm>
          <a:custGeom>
            <a:avLst/>
            <a:gdLst>
              <a:gd name="T0" fmla="*/ 157 w 157"/>
              <a:gd name="T1" fmla="*/ 246 h 246"/>
              <a:gd name="T2" fmla="*/ 149 w 157"/>
              <a:gd name="T3" fmla="*/ 204 h 246"/>
              <a:gd name="T4" fmla="*/ 137 w 157"/>
              <a:gd name="T5" fmla="*/ 161 h 246"/>
              <a:gd name="T6" fmla="*/ 119 w 157"/>
              <a:gd name="T7" fmla="*/ 120 h 246"/>
              <a:gd name="T8" fmla="*/ 94 w 157"/>
              <a:gd name="T9" fmla="*/ 83 h 246"/>
              <a:gd name="T10" fmla="*/ 66 w 157"/>
              <a:gd name="T11" fmla="*/ 51 h 246"/>
              <a:gd name="T12" fmla="*/ 31 w 157"/>
              <a:gd name="T13" fmla="*/ 20 h 246"/>
              <a:gd name="T14" fmla="*/ 0 w 157"/>
              <a:gd name="T15" fmla="*/ 0 h 2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246"/>
              <a:gd name="T26" fmla="*/ 157 w 157"/>
              <a:gd name="T27" fmla="*/ 246 h 2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246">
                <a:moveTo>
                  <a:pt x="157" y="246"/>
                </a:moveTo>
                <a:lnTo>
                  <a:pt x="149" y="204"/>
                </a:lnTo>
                <a:lnTo>
                  <a:pt x="137" y="161"/>
                </a:lnTo>
                <a:lnTo>
                  <a:pt x="119" y="120"/>
                </a:lnTo>
                <a:lnTo>
                  <a:pt x="94" y="83"/>
                </a:lnTo>
                <a:lnTo>
                  <a:pt x="66" y="51"/>
                </a:lnTo>
                <a:lnTo>
                  <a:pt x="31" y="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09" name="Freeform 77"/>
          <p:cNvSpPr>
            <a:spLocks/>
          </p:cNvSpPr>
          <p:nvPr/>
        </p:nvSpPr>
        <p:spPr bwMode="auto">
          <a:xfrm>
            <a:off x="7251701" y="5370515"/>
            <a:ext cx="338138" cy="90487"/>
          </a:xfrm>
          <a:custGeom>
            <a:avLst/>
            <a:gdLst>
              <a:gd name="T0" fmla="*/ 0 w 190"/>
              <a:gd name="T1" fmla="*/ 57 h 57"/>
              <a:gd name="T2" fmla="*/ 86 w 190"/>
              <a:gd name="T3" fmla="*/ 34 h 57"/>
              <a:gd name="T4" fmla="*/ 172 w 190"/>
              <a:gd name="T5" fmla="*/ 8 h 57"/>
              <a:gd name="T6" fmla="*/ 190 w 190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90"/>
              <a:gd name="T13" fmla="*/ 0 h 57"/>
              <a:gd name="T14" fmla="*/ 190 w 190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" h="57">
                <a:moveTo>
                  <a:pt x="0" y="57"/>
                </a:moveTo>
                <a:lnTo>
                  <a:pt x="86" y="34"/>
                </a:lnTo>
                <a:lnTo>
                  <a:pt x="172" y="8"/>
                </a:lnTo>
                <a:lnTo>
                  <a:pt x="19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0" name="Freeform 78"/>
          <p:cNvSpPr>
            <a:spLocks/>
          </p:cNvSpPr>
          <p:nvPr/>
        </p:nvSpPr>
        <p:spPr bwMode="auto">
          <a:xfrm>
            <a:off x="8832850" y="5283202"/>
            <a:ext cx="452438" cy="144463"/>
          </a:xfrm>
          <a:custGeom>
            <a:avLst/>
            <a:gdLst>
              <a:gd name="T0" fmla="*/ 253 w 253"/>
              <a:gd name="T1" fmla="*/ 77 h 91"/>
              <a:gd name="T2" fmla="*/ 238 w 253"/>
              <a:gd name="T3" fmla="*/ 53 h 91"/>
              <a:gd name="T4" fmla="*/ 218 w 253"/>
              <a:gd name="T5" fmla="*/ 30 h 91"/>
              <a:gd name="T6" fmla="*/ 193 w 253"/>
              <a:gd name="T7" fmla="*/ 14 h 91"/>
              <a:gd name="T8" fmla="*/ 167 w 253"/>
              <a:gd name="T9" fmla="*/ 4 h 91"/>
              <a:gd name="T10" fmla="*/ 138 w 253"/>
              <a:gd name="T11" fmla="*/ 0 h 91"/>
              <a:gd name="T12" fmla="*/ 108 w 253"/>
              <a:gd name="T13" fmla="*/ 0 h 91"/>
              <a:gd name="T14" fmla="*/ 81 w 253"/>
              <a:gd name="T15" fmla="*/ 8 h 91"/>
              <a:gd name="T16" fmla="*/ 55 w 253"/>
              <a:gd name="T17" fmla="*/ 20 h 91"/>
              <a:gd name="T18" fmla="*/ 32 w 253"/>
              <a:gd name="T19" fmla="*/ 38 h 91"/>
              <a:gd name="T20" fmla="*/ 14 w 253"/>
              <a:gd name="T21" fmla="*/ 61 h 91"/>
              <a:gd name="T22" fmla="*/ 0 w 253"/>
              <a:gd name="T23" fmla="*/ 87 h 91"/>
              <a:gd name="T24" fmla="*/ 0 w 253"/>
              <a:gd name="T25" fmla="*/ 91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3"/>
              <a:gd name="T40" fmla="*/ 0 h 91"/>
              <a:gd name="T41" fmla="*/ 253 w 253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3" h="91">
                <a:moveTo>
                  <a:pt x="253" y="77"/>
                </a:moveTo>
                <a:lnTo>
                  <a:pt x="238" y="53"/>
                </a:lnTo>
                <a:lnTo>
                  <a:pt x="218" y="30"/>
                </a:lnTo>
                <a:lnTo>
                  <a:pt x="193" y="14"/>
                </a:lnTo>
                <a:lnTo>
                  <a:pt x="167" y="4"/>
                </a:lnTo>
                <a:lnTo>
                  <a:pt x="138" y="0"/>
                </a:lnTo>
                <a:lnTo>
                  <a:pt x="108" y="0"/>
                </a:lnTo>
                <a:lnTo>
                  <a:pt x="81" y="8"/>
                </a:lnTo>
                <a:lnTo>
                  <a:pt x="55" y="20"/>
                </a:lnTo>
                <a:lnTo>
                  <a:pt x="32" y="38"/>
                </a:lnTo>
                <a:lnTo>
                  <a:pt x="14" y="61"/>
                </a:lnTo>
                <a:lnTo>
                  <a:pt x="0" y="87"/>
                </a:lnTo>
                <a:lnTo>
                  <a:pt x="0" y="9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1" name="Freeform 79"/>
          <p:cNvSpPr>
            <a:spLocks/>
          </p:cNvSpPr>
          <p:nvPr/>
        </p:nvSpPr>
        <p:spPr bwMode="auto">
          <a:xfrm>
            <a:off x="7099301" y="5237163"/>
            <a:ext cx="152400" cy="201612"/>
          </a:xfrm>
          <a:custGeom>
            <a:avLst/>
            <a:gdLst>
              <a:gd name="T0" fmla="*/ 75 w 85"/>
              <a:gd name="T1" fmla="*/ 127 h 127"/>
              <a:gd name="T2" fmla="*/ 83 w 85"/>
              <a:gd name="T3" fmla="*/ 106 h 127"/>
              <a:gd name="T4" fmla="*/ 85 w 85"/>
              <a:gd name="T5" fmla="*/ 86 h 127"/>
              <a:gd name="T6" fmla="*/ 79 w 85"/>
              <a:gd name="T7" fmla="*/ 65 h 127"/>
              <a:gd name="T8" fmla="*/ 69 w 85"/>
              <a:gd name="T9" fmla="*/ 47 h 127"/>
              <a:gd name="T10" fmla="*/ 55 w 85"/>
              <a:gd name="T11" fmla="*/ 33 h 127"/>
              <a:gd name="T12" fmla="*/ 36 w 85"/>
              <a:gd name="T13" fmla="*/ 23 h 127"/>
              <a:gd name="T14" fmla="*/ 16 w 85"/>
              <a:gd name="T15" fmla="*/ 20 h 127"/>
              <a:gd name="T16" fmla="*/ 0 w 85"/>
              <a:gd name="T17" fmla="*/ 12 h 127"/>
              <a:gd name="T18" fmla="*/ 61 w 85"/>
              <a:gd name="T19" fmla="*/ 0 h 1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127"/>
              <a:gd name="T32" fmla="*/ 85 w 85"/>
              <a:gd name="T33" fmla="*/ 127 h 1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127">
                <a:moveTo>
                  <a:pt x="75" y="127"/>
                </a:moveTo>
                <a:lnTo>
                  <a:pt x="83" y="106"/>
                </a:lnTo>
                <a:lnTo>
                  <a:pt x="85" y="86"/>
                </a:lnTo>
                <a:lnTo>
                  <a:pt x="79" y="65"/>
                </a:lnTo>
                <a:lnTo>
                  <a:pt x="69" y="47"/>
                </a:lnTo>
                <a:lnTo>
                  <a:pt x="55" y="33"/>
                </a:lnTo>
                <a:lnTo>
                  <a:pt x="36" y="23"/>
                </a:lnTo>
                <a:lnTo>
                  <a:pt x="16" y="20"/>
                </a:lnTo>
                <a:lnTo>
                  <a:pt x="0" y="12"/>
                </a:lnTo>
                <a:lnTo>
                  <a:pt x="61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2" name="Freeform 80"/>
          <p:cNvSpPr>
            <a:spLocks/>
          </p:cNvSpPr>
          <p:nvPr/>
        </p:nvSpPr>
        <p:spPr bwMode="auto">
          <a:xfrm>
            <a:off x="7943851" y="5283200"/>
            <a:ext cx="495300" cy="368300"/>
          </a:xfrm>
          <a:custGeom>
            <a:avLst/>
            <a:gdLst>
              <a:gd name="T0" fmla="*/ 120 w 277"/>
              <a:gd name="T1" fmla="*/ 4 h 232"/>
              <a:gd name="T2" fmla="*/ 147 w 277"/>
              <a:gd name="T3" fmla="*/ 0 h 232"/>
              <a:gd name="T4" fmla="*/ 175 w 277"/>
              <a:gd name="T5" fmla="*/ 2 h 232"/>
              <a:gd name="T6" fmla="*/ 202 w 277"/>
              <a:gd name="T7" fmla="*/ 10 h 232"/>
              <a:gd name="T8" fmla="*/ 226 w 277"/>
              <a:gd name="T9" fmla="*/ 24 h 232"/>
              <a:gd name="T10" fmla="*/ 247 w 277"/>
              <a:gd name="T11" fmla="*/ 43 h 232"/>
              <a:gd name="T12" fmla="*/ 261 w 277"/>
              <a:gd name="T13" fmla="*/ 65 h 232"/>
              <a:gd name="T14" fmla="*/ 273 w 277"/>
              <a:gd name="T15" fmla="*/ 91 h 232"/>
              <a:gd name="T16" fmla="*/ 277 w 277"/>
              <a:gd name="T17" fmla="*/ 118 h 232"/>
              <a:gd name="T18" fmla="*/ 277 w 277"/>
              <a:gd name="T19" fmla="*/ 118 h 232"/>
              <a:gd name="T20" fmla="*/ 257 w 277"/>
              <a:gd name="T21" fmla="*/ 102 h 232"/>
              <a:gd name="T22" fmla="*/ 232 w 277"/>
              <a:gd name="T23" fmla="*/ 91 h 232"/>
              <a:gd name="T24" fmla="*/ 208 w 277"/>
              <a:gd name="T25" fmla="*/ 87 h 232"/>
              <a:gd name="T26" fmla="*/ 181 w 277"/>
              <a:gd name="T27" fmla="*/ 87 h 232"/>
              <a:gd name="T28" fmla="*/ 157 w 277"/>
              <a:gd name="T29" fmla="*/ 96 h 232"/>
              <a:gd name="T30" fmla="*/ 133 w 277"/>
              <a:gd name="T31" fmla="*/ 108 h 232"/>
              <a:gd name="T32" fmla="*/ 114 w 277"/>
              <a:gd name="T33" fmla="*/ 124 h 232"/>
              <a:gd name="T34" fmla="*/ 100 w 277"/>
              <a:gd name="T35" fmla="*/ 147 h 232"/>
              <a:gd name="T36" fmla="*/ 90 w 277"/>
              <a:gd name="T37" fmla="*/ 171 h 232"/>
              <a:gd name="T38" fmla="*/ 88 w 277"/>
              <a:gd name="T39" fmla="*/ 198 h 232"/>
              <a:gd name="T40" fmla="*/ 90 w 277"/>
              <a:gd name="T41" fmla="*/ 222 h 232"/>
              <a:gd name="T42" fmla="*/ 94 w 277"/>
              <a:gd name="T43" fmla="*/ 232 h 232"/>
              <a:gd name="T44" fmla="*/ 94 w 277"/>
              <a:gd name="T45" fmla="*/ 232 h 232"/>
              <a:gd name="T46" fmla="*/ 69 w 277"/>
              <a:gd name="T47" fmla="*/ 222 h 232"/>
              <a:gd name="T48" fmla="*/ 43 w 277"/>
              <a:gd name="T49" fmla="*/ 208 h 232"/>
              <a:gd name="T50" fmla="*/ 18 w 277"/>
              <a:gd name="T51" fmla="*/ 187 h 232"/>
              <a:gd name="T52" fmla="*/ 0 w 277"/>
              <a:gd name="T53" fmla="*/ 161 h 2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7"/>
              <a:gd name="T82" fmla="*/ 0 h 232"/>
              <a:gd name="T83" fmla="*/ 277 w 277"/>
              <a:gd name="T84" fmla="*/ 232 h 2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7" h="232">
                <a:moveTo>
                  <a:pt x="120" y="4"/>
                </a:moveTo>
                <a:lnTo>
                  <a:pt x="147" y="0"/>
                </a:lnTo>
                <a:lnTo>
                  <a:pt x="175" y="2"/>
                </a:lnTo>
                <a:lnTo>
                  <a:pt x="202" y="10"/>
                </a:lnTo>
                <a:lnTo>
                  <a:pt x="226" y="24"/>
                </a:lnTo>
                <a:lnTo>
                  <a:pt x="247" y="43"/>
                </a:lnTo>
                <a:lnTo>
                  <a:pt x="261" y="65"/>
                </a:lnTo>
                <a:lnTo>
                  <a:pt x="273" y="91"/>
                </a:lnTo>
                <a:lnTo>
                  <a:pt x="277" y="118"/>
                </a:lnTo>
                <a:lnTo>
                  <a:pt x="257" y="102"/>
                </a:lnTo>
                <a:lnTo>
                  <a:pt x="232" y="91"/>
                </a:lnTo>
                <a:lnTo>
                  <a:pt x="208" y="87"/>
                </a:lnTo>
                <a:lnTo>
                  <a:pt x="181" y="87"/>
                </a:lnTo>
                <a:lnTo>
                  <a:pt x="157" y="96"/>
                </a:lnTo>
                <a:lnTo>
                  <a:pt x="133" y="108"/>
                </a:lnTo>
                <a:lnTo>
                  <a:pt x="114" y="124"/>
                </a:lnTo>
                <a:lnTo>
                  <a:pt x="100" y="147"/>
                </a:lnTo>
                <a:lnTo>
                  <a:pt x="90" y="171"/>
                </a:lnTo>
                <a:lnTo>
                  <a:pt x="88" y="198"/>
                </a:lnTo>
                <a:lnTo>
                  <a:pt x="90" y="222"/>
                </a:lnTo>
                <a:lnTo>
                  <a:pt x="94" y="232"/>
                </a:lnTo>
                <a:lnTo>
                  <a:pt x="69" y="222"/>
                </a:lnTo>
                <a:lnTo>
                  <a:pt x="43" y="208"/>
                </a:lnTo>
                <a:lnTo>
                  <a:pt x="18" y="187"/>
                </a:lnTo>
                <a:lnTo>
                  <a:pt x="0" y="16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3" name="Freeform 81"/>
          <p:cNvSpPr>
            <a:spLocks/>
          </p:cNvSpPr>
          <p:nvPr/>
        </p:nvSpPr>
        <p:spPr bwMode="auto">
          <a:xfrm>
            <a:off x="7554914" y="5888040"/>
            <a:ext cx="808037" cy="33337"/>
          </a:xfrm>
          <a:custGeom>
            <a:avLst/>
            <a:gdLst>
              <a:gd name="T0" fmla="*/ 0 w 453"/>
              <a:gd name="T1" fmla="*/ 21 h 21"/>
              <a:gd name="T2" fmla="*/ 222 w 453"/>
              <a:gd name="T3" fmla="*/ 13 h 21"/>
              <a:gd name="T4" fmla="*/ 444 w 453"/>
              <a:gd name="T5" fmla="*/ 0 h 21"/>
              <a:gd name="T6" fmla="*/ 453 w 453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21"/>
              <a:gd name="T14" fmla="*/ 453 w 453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21">
                <a:moveTo>
                  <a:pt x="0" y="21"/>
                </a:moveTo>
                <a:lnTo>
                  <a:pt x="222" y="13"/>
                </a:lnTo>
                <a:lnTo>
                  <a:pt x="444" y="0"/>
                </a:lnTo>
                <a:lnTo>
                  <a:pt x="45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4" name="Freeform 82"/>
          <p:cNvSpPr>
            <a:spLocks/>
          </p:cNvSpPr>
          <p:nvPr/>
        </p:nvSpPr>
        <p:spPr bwMode="auto">
          <a:xfrm>
            <a:off x="6199188" y="5386388"/>
            <a:ext cx="1001712" cy="450850"/>
          </a:xfrm>
          <a:custGeom>
            <a:avLst/>
            <a:gdLst>
              <a:gd name="T0" fmla="*/ 271 w 561"/>
              <a:gd name="T1" fmla="*/ 69 h 284"/>
              <a:gd name="T2" fmla="*/ 230 w 561"/>
              <a:gd name="T3" fmla="*/ 73 h 284"/>
              <a:gd name="T4" fmla="*/ 192 w 561"/>
              <a:gd name="T5" fmla="*/ 84 h 284"/>
              <a:gd name="T6" fmla="*/ 177 w 561"/>
              <a:gd name="T7" fmla="*/ 88 h 284"/>
              <a:gd name="T8" fmla="*/ 134 w 561"/>
              <a:gd name="T9" fmla="*/ 104 h 284"/>
              <a:gd name="T10" fmla="*/ 94 w 561"/>
              <a:gd name="T11" fmla="*/ 126 h 284"/>
              <a:gd name="T12" fmla="*/ 55 w 561"/>
              <a:gd name="T13" fmla="*/ 153 h 284"/>
              <a:gd name="T14" fmla="*/ 32 w 561"/>
              <a:gd name="T15" fmla="*/ 167 h 284"/>
              <a:gd name="T16" fmla="*/ 16 w 561"/>
              <a:gd name="T17" fmla="*/ 186 h 284"/>
              <a:gd name="T18" fmla="*/ 6 w 561"/>
              <a:gd name="T19" fmla="*/ 206 h 284"/>
              <a:gd name="T20" fmla="*/ 2 w 561"/>
              <a:gd name="T21" fmla="*/ 231 h 284"/>
              <a:gd name="T22" fmla="*/ 0 w 561"/>
              <a:gd name="T23" fmla="*/ 251 h 284"/>
              <a:gd name="T24" fmla="*/ 12 w 561"/>
              <a:gd name="T25" fmla="*/ 263 h 284"/>
              <a:gd name="T26" fmla="*/ 39 w 561"/>
              <a:gd name="T27" fmla="*/ 275 h 284"/>
              <a:gd name="T28" fmla="*/ 69 w 561"/>
              <a:gd name="T29" fmla="*/ 284 h 284"/>
              <a:gd name="T30" fmla="*/ 98 w 561"/>
              <a:gd name="T31" fmla="*/ 284 h 284"/>
              <a:gd name="T32" fmla="*/ 128 w 561"/>
              <a:gd name="T33" fmla="*/ 280 h 284"/>
              <a:gd name="T34" fmla="*/ 192 w 561"/>
              <a:gd name="T35" fmla="*/ 263 h 284"/>
              <a:gd name="T36" fmla="*/ 241 w 561"/>
              <a:gd name="T37" fmla="*/ 245 h 284"/>
              <a:gd name="T38" fmla="*/ 287 w 561"/>
              <a:gd name="T39" fmla="*/ 224 h 284"/>
              <a:gd name="T40" fmla="*/ 332 w 561"/>
              <a:gd name="T41" fmla="*/ 198 h 284"/>
              <a:gd name="T42" fmla="*/ 332 w 561"/>
              <a:gd name="T43" fmla="*/ 198 h 284"/>
              <a:gd name="T44" fmla="*/ 369 w 561"/>
              <a:gd name="T45" fmla="*/ 184 h 284"/>
              <a:gd name="T46" fmla="*/ 412 w 561"/>
              <a:gd name="T47" fmla="*/ 173 h 284"/>
              <a:gd name="T48" fmla="*/ 457 w 561"/>
              <a:gd name="T49" fmla="*/ 167 h 284"/>
              <a:gd name="T50" fmla="*/ 504 w 561"/>
              <a:gd name="T51" fmla="*/ 167 h 284"/>
              <a:gd name="T52" fmla="*/ 504 w 561"/>
              <a:gd name="T53" fmla="*/ 167 h 284"/>
              <a:gd name="T54" fmla="*/ 522 w 561"/>
              <a:gd name="T55" fmla="*/ 163 h 284"/>
              <a:gd name="T56" fmla="*/ 538 w 561"/>
              <a:gd name="T57" fmla="*/ 151 h 284"/>
              <a:gd name="T58" fmla="*/ 551 w 561"/>
              <a:gd name="T59" fmla="*/ 137 h 284"/>
              <a:gd name="T60" fmla="*/ 559 w 561"/>
              <a:gd name="T61" fmla="*/ 120 h 284"/>
              <a:gd name="T62" fmla="*/ 561 w 561"/>
              <a:gd name="T63" fmla="*/ 100 h 284"/>
              <a:gd name="T64" fmla="*/ 555 w 561"/>
              <a:gd name="T65" fmla="*/ 82 h 284"/>
              <a:gd name="T66" fmla="*/ 544 w 561"/>
              <a:gd name="T67" fmla="*/ 65 h 284"/>
              <a:gd name="T68" fmla="*/ 530 w 561"/>
              <a:gd name="T69" fmla="*/ 53 h 284"/>
              <a:gd name="T70" fmla="*/ 518 w 561"/>
              <a:gd name="T71" fmla="*/ 47 h 284"/>
              <a:gd name="T72" fmla="*/ 510 w 561"/>
              <a:gd name="T73" fmla="*/ 47 h 284"/>
              <a:gd name="T74" fmla="*/ 493 w 561"/>
              <a:gd name="T75" fmla="*/ 26 h 284"/>
              <a:gd name="T76" fmla="*/ 473 w 561"/>
              <a:gd name="T77" fmla="*/ 12 h 284"/>
              <a:gd name="T78" fmla="*/ 449 w 561"/>
              <a:gd name="T79" fmla="*/ 2 h 284"/>
              <a:gd name="T80" fmla="*/ 424 w 561"/>
              <a:gd name="T81" fmla="*/ 0 h 284"/>
              <a:gd name="T82" fmla="*/ 398 w 561"/>
              <a:gd name="T83" fmla="*/ 2 h 284"/>
              <a:gd name="T84" fmla="*/ 389 w 561"/>
              <a:gd name="T85" fmla="*/ 4 h 284"/>
              <a:gd name="T86" fmla="*/ 271 w 561"/>
              <a:gd name="T87" fmla="*/ 69 h 2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1"/>
              <a:gd name="T133" fmla="*/ 0 h 284"/>
              <a:gd name="T134" fmla="*/ 561 w 561"/>
              <a:gd name="T135" fmla="*/ 284 h 2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1" h="284">
                <a:moveTo>
                  <a:pt x="271" y="69"/>
                </a:moveTo>
                <a:lnTo>
                  <a:pt x="230" y="73"/>
                </a:lnTo>
                <a:lnTo>
                  <a:pt x="192" y="84"/>
                </a:lnTo>
                <a:lnTo>
                  <a:pt x="177" y="88"/>
                </a:lnTo>
                <a:lnTo>
                  <a:pt x="134" y="104"/>
                </a:lnTo>
                <a:lnTo>
                  <a:pt x="94" y="126"/>
                </a:lnTo>
                <a:lnTo>
                  <a:pt x="55" y="153"/>
                </a:lnTo>
                <a:lnTo>
                  <a:pt x="32" y="167"/>
                </a:lnTo>
                <a:lnTo>
                  <a:pt x="16" y="186"/>
                </a:lnTo>
                <a:lnTo>
                  <a:pt x="6" y="206"/>
                </a:lnTo>
                <a:lnTo>
                  <a:pt x="2" y="231"/>
                </a:lnTo>
                <a:lnTo>
                  <a:pt x="0" y="251"/>
                </a:lnTo>
                <a:lnTo>
                  <a:pt x="12" y="263"/>
                </a:lnTo>
                <a:lnTo>
                  <a:pt x="39" y="275"/>
                </a:lnTo>
                <a:lnTo>
                  <a:pt x="69" y="284"/>
                </a:lnTo>
                <a:lnTo>
                  <a:pt x="98" y="284"/>
                </a:lnTo>
                <a:lnTo>
                  <a:pt x="128" y="280"/>
                </a:lnTo>
                <a:lnTo>
                  <a:pt x="192" y="263"/>
                </a:lnTo>
                <a:lnTo>
                  <a:pt x="241" y="245"/>
                </a:lnTo>
                <a:lnTo>
                  <a:pt x="287" y="224"/>
                </a:lnTo>
                <a:lnTo>
                  <a:pt x="332" y="198"/>
                </a:lnTo>
                <a:lnTo>
                  <a:pt x="369" y="184"/>
                </a:lnTo>
                <a:lnTo>
                  <a:pt x="412" y="173"/>
                </a:lnTo>
                <a:lnTo>
                  <a:pt x="457" y="167"/>
                </a:lnTo>
                <a:lnTo>
                  <a:pt x="504" y="167"/>
                </a:lnTo>
                <a:lnTo>
                  <a:pt x="522" y="163"/>
                </a:lnTo>
                <a:lnTo>
                  <a:pt x="538" y="151"/>
                </a:lnTo>
                <a:lnTo>
                  <a:pt x="551" y="137"/>
                </a:lnTo>
                <a:lnTo>
                  <a:pt x="559" y="120"/>
                </a:lnTo>
                <a:lnTo>
                  <a:pt x="561" y="100"/>
                </a:lnTo>
                <a:lnTo>
                  <a:pt x="555" y="82"/>
                </a:lnTo>
                <a:lnTo>
                  <a:pt x="544" y="65"/>
                </a:lnTo>
                <a:lnTo>
                  <a:pt x="530" y="53"/>
                </a:lnTo>
                <a:lnTo>
                  <a:pt x="518" y="47"/>
                </a:lnTo>
                <a:lnTo>
                  <a:pt x="510" y="47"/>
                </a:lnTo>
                <a:lnTo>
                  <a:pt x="493" y="26"/>
                </a:lnTo>
                <a:lnTo>
                  <a:pt x="473" y="12"/>
                </a:lnTo>
                <a:lnTo>
                  <a:pt x="449" y="2"/>
                </a:lnTo>
                <a:lnTo>
                  <a:pt x="424" y="0"/>
                </a:lnTo>
                <a:lnTo>
                  <a:pt x="398" y="2"/>
                </a:lnTo>
                <a:lnTo>
                  <a:pt x="389" y="4"/>
                </a:lnTo>
                <a:lnTo>
                  <a:pt x="271" y="69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6350">
            <a:solidFill>
              <a:srgbClr val="953C1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5" name="Freeform 83"/>
          <p:cNvSpPr>
            <a:spLocks/>
          </p:cNvSpPr>
          <p:nvPr/>
        </p:nvSpPr>
        <p:spPr bwMode="auto">
          <a:xfrm>
            <a:off x="6694488" y="5470527"/>
            <a:ext cx="225425" cy="34925"/>
          </a:xfrm>
          <a:custGeom>
            <a:avLst/>
            <a:gdLst>
              <a:gd name="T0" fmla="*/ 127 w 127"/>
              <a:gd name="T1" fmla="*/ 22 h 22"/>
              <a:gd name="T2" fmla="*/ 100 w 127"/>
              <a:gd name="T3" fmla="*/ 8 h 22"/>
              <a:gd name="T4" fmla="*/ 70 w 127"/>
              <a:gd name="T5" fmla="*/ 2 h 22"/>
              <a:gd name="T6" fmla="*/ 39 w 127"/>
              <a:gd name="T7" fmla="*/ 0 h 22"/>
              <a:gd name="T8" fmla="*/ 8 w 127"/>
              <a:gd name="T9" fmla="*/ 6 h 22"/>
              <a:gd name="T10" fmla="*/ 0 w 127"/>
              <a:gd name="T11" fmla="*/ 8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22"/>
              <a:gd name="T20" fmla="*/ 127 w 12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22">
                <a:moveTo>
                  <a:pt x="127" y="22"/>
                </a:moveTo>
                <a:lnTo>
                  <a:pt x="100" y="8"/>
                </a:lnTo>
                <a:lnTo>
                  <a:pt x="70" y="2"/>
                </a:lnTo>
                <a:lnTo>
                  <a:pt x="39" y="0"/>
                </a:lnTo>
                <a:lnTo>
                  <a:pt x="8" y="6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6" name="Freeform 84"/>
          <p:cNvSpPr>
            <a:spLocks/>
          </p:cNvSpPr>
          <p:nvPr/>
        </p:nvSpPr>
        <p:spPr bwMode="auto">
          <a:xfrm>
            <a:off x="6808788" y="5424488"/>
            <a:ext cx="200025" cy="36512"/>
          </a:xfrm>
          <a:custGeom>
            <a:avLst/>
            <a:gdLst>
              <a:gd name="T0" fmla="*/ 112 w 112"/>
              <a:gd name="T1" fmla="*/ 23 h 23"/>
              <a:gd name="T2" fmla="*/ 89 w 112"/>
              <a:gd name="T3" fmla="*/ 9 h 23"/>
              <a:gd name="T4" fmla="*/ 65 w 112"/>
              <a:gd name="T5" fmla="*/ 2 h 23"/>
              <a:gd name="T6" fmla="*/ 38 w 112"/>
              <a:gd name="T7" fmla="*/ 0 h 23"/>
              <a:gd name="T8" fmla="*/ 12 w 112"/>
              <a:gd name="T9" fmla="*/ 5 h 23"/>
              <a:gd name="T10" fmla="*/ 0 w 112"/>
              <a:gd name="T11" fmla="*/ 9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23"/>
              <a:gd name="T20" fmla="*/ 112 w 112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23">
                <a:moveTo>
                  <a:pt x="112" y="23"/>
                </a:moveTo>
                <a:lnTo>
                  <a:pt x="89" y="9"/>
                </a:lnTo>
                <a:lnTo>
                  <a:pt x="65" y="2"/>
                </a:lnTo>
                <a:lnTo>
                  <a:pt x="38" y="0"/>
                </a:lnTo>
                <a:lnTo>
                  <a:pt x="12" y="5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7" name="Freeform 85"/>
          <p:cNvSpPr>
            <a:spLocks/>
          </p:cNvSpPr>
          <p:nvPr/>
        </p:nvSpPr>
        <p:spPr bwMode="auto">
          <a:xfrm>
            <a:off x="6894514" y="5386388"/>
            <a:ext cx="215900" cy="74612"/>
          </a:xfrm>
          <a:custGeom>
            <a:avLst/>
            <a:gdLst>
              <a:gd name="T0" fmla="*/ 121 w 121"/>
              <a:gd name="T1" fmla="*/ 47 h 47"/>
              <a:gd name="T2" fmla="*/ 104 w 121"/>
              <a:gd name="T3" fmla="*/ 26 h 47"/>
              <a:gd name="T4" fmla="*/ 84 w 121"/>
              <a:gd name="T5" fmla="*/ 12 h 47"/>
              <a:gd name="T6" fmla="*/ 60 w 121"/>
              <a:gd name="T7" fmla="*/ 2 h 47"/>
              <a:gd name="T8" fmla="*/ 35 w 121"/>
              <a:gd name="T9" fmla="*/ 0 h 47"/>
              <a:gd name="T10" fmla="*/ 9 w 121"/>
              <a:gd name="T11" fmla="*/ 2 h 47"/>
              <a:gd name="T12" fmla="*/ 0 w 121"/>
              <a:gd name="T13" fmla="*/ 4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47"/>
              <a:gd name="T23" fmla="*/ 121 w 121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47">
                <a:moveTo>
                  <a:pt x="121" y="47"/>
                </a:moveTo>
                <a:lnTo>
                  <a:pt x="104" y="26"/>
                </a:lnTo>
                <a:lnTo>
                  <a:pt x="84" y="12"/>
                </a:lnTo>
                <a:lnTo>
                  <a:pt x="60" y="2"/>
                </a:lnTo>
                <a:lnTo>
                  <a:pt x="35" y="0"/>
                </a:lnTo>
                <a:lnTo>
                  <a:pt x="9" y="2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8" name="Freeform 86"/>
          <p:cNvSpPr>
            <a:spLocks/>
          </p:cNvSpPr>
          <p:nvPr/>
        </p:nvSpPr>
        <p:spPr bwMode="auto">
          <a:xfrm>
            <a:off x="7099301" y="5461000"/>
            <a:ext cx="101600" cy="190500"/>
          </a:xfrm>
          <a:custGeom>
            <a:avLst/>
            <a:gdLst>
              <a:gd name="T0" fmla="*/ 0 w 57"/>
              <a:gd name="T1" fmla="*/ 120 h 120"/>
              <a:gd name="T2" fmla="*/ 18 w 57"/>
              <a:gd name="T3" fmla="*/ 116 h 120"/>
              <a:gd name="T4" fmla="*/ 34 w 57"/>
              <a:gd name="T5" fmla="*/ 104 h 120"/>
              <a:gd name="T6" fmla="*/ 47 w 57"/>
              <a:gd name="T7" fmla="*/ 90 h 120"/>
              <a:gd name="T8" fmla="*/ 55 w 57"/>
              <a:gd name="T9" fmla="*/ 73 h 120"/>
              <a:gd name="T10" fmla="*/ 57 w 57"/>
              <a:gd name="T11" fmla="*/ 53 h 120"/>
              <a:gd name="T12" fmla="*/ 51 w 57"/>
              <a:gd name="T13" fmla="*/ 35 h 120"/>
              <a:gd name="T14" fmla="*/ 40 w 57"/>
              <a:gd name="T15" fmla="*/ 18 h 120"/>
              <a:gd name="T16" fmla="*/ 26 w 57"/>
              <a:gd name="T17" fmla="*/ 6 h 120"/>
              <a:gd name="T18" fmla="*/ 14 w 57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"/>
              <a:gd name="T31" fmla="*/ 0 h 120"/>
              <a:gd name="T32" fmla="*/ 57 w 57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" h="120">
                <a:moveTo>
                  <a:pt x="0" y="120"/>
                </a:moveTo>
                <a:lnTo>
                  <a:pt x="18" y="116"/>
                </a:lnTo>
                <a:lnTo>
                  <a:pt x="34" y="104"/>
                </a:lnTo>
                <a:lnTo>
                  <a:pt x="47" y="90"/>
                </a:lnTo>
                <a:lnTo>
                  <a:pt x="55" y="73"/>
                </a:lnTo>
                <a:lnTo>
                  <a:pt x="57" y="53"/>
                </a:lnTo>
                <a:lnTo>
                  <a:pt x="51" y="35"/>
                </a:lnTo>
                <a:lnTo>
                  <a:pt x="40" y="18"/>
                </a:lnTo>
                <a:lnTo>
                  <a:pt x="26" y="6"/>
                </a:lnTo>
                <a:lnTo>
                  <a:pt x="1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19" name="Freeform 87"/>
          <p:cNvSpPr>
            <a:spLocks/>
          </p:cNvSpPr>
          <p:nvPr/>
        </p:nvSpPr>
        <p:spPr bwMode="auto">
          <a:xfrm>
            <a:off x="6199188" y="5495925"/>
            <a:ext cx="760412" cy="344488"/>
          </a:xfrm>
          <a:custGeom>
            <a:avLst/>
            <a:gdLst>
              <a:gd name="T0" fmla="*/ 312 w 426"/>
              <a:gd name="T1" fmla="*/ 2 h 217"/>
              <a:gd name="T2" fmla="*/ 271 w 426"/>
              <a:gd name="T3" fmla="*/ 0 h 217"/>
              <a:gd name="T4" fmla="*/ 230 w 426"/>
              <a:gd name="T5" fmla="*/ 6 h 217"/>
              <a:gd name="T6" fmla="*/ 192 w 426"/>
              <a:gd name="T7" fmla="*/ 17 h 217"/>
              <a:gd name="T8" fmla="*/ 177 w 426"/>
              <a:gd name="T9" fmla="*/ 19 h 217"/>
              <a:gd name="T10" fmla="*/ 134 w 426"/>
              <a:gd name="T11" fmla="*/ 35 h 217"/>
              <a:gd name="T12" fmla="*/ 94 w 426"/>
              <a:gd name="T13" fmla="*/ 57 h 217"/>
              <a:gd name="T14" fmla="*/ 55 w 426"/>
              <a:gd name="T15" fmla="*/ 84 h 217"/>
              <a:gd name="T16" fmla="*/ 32 w 426"/>
              <a:gd name="T17" fmla="*/ 98 h 217"/>
              <a:gd name="T18" fmla="*/ 16 w 426"/>
              <a:gd name="T19" fmla="*/ 117 h 217"/>
              <a:gd name="T20" fmla="*/ 6 w 426"/>
              <a:gd name="T21" fmla="*/ 139 h 217"/>
              <a:gd name="T22" fmla="*/ 2 w 426"/>
              <a:gd name="T23" fmla="*/ 162 h 217"/>
              <a:gd name="T24" fmla="*/ 0 w 426"/>
              <a:gd name="T25" fmla="*/ 184 h 217"/>
              <a:gd name="T26" fmla="*/ 12 w 426"/>
              <a:gd name="T27" fmla="*/ 194 h 217"/>
              <a:gd name="T28" fmla="*/ 39 w 426"/>
              <a:gd name="T29" fmla="*/ 206 h 217"/>
              <a:gd name="T30" fmla="*/ 69 w 426"/>
              <a:gd name="T31" fmla="*/ 215 h 217"/>
              <a:gd name="T32" fmla="*/ 98 w 426"/>
              <a:gd name="T33" fmla="*/ 217 h 217"/>
              <a:gd name="T34" fmla="*/ 128 w 426"/>
              <a:gd name="T35" fmla="*/ 211 h 217"/>
              <a:gd name="T36" fmla="*/ 192 w 426"/>
              <a:gd name="T37" fmla="*/ 194 h 217"/>
              <a:gd name="T38" fmla="*/ 241 w 426"/>
              <a:gd name="T39" fmla="*/ 176 h 217"/>
              <a:gd name="T40" fmla="*/ 287 w 426"/>
              <a:gd name="T41" fmla="*/ 155 h 217"/>
              <a:gd name="T42" fmla="*/ 332 w 426"/>
              <a:gd name="T43" fmla="*/ 131 h 217"/>
              <a:gd name="T44" fmla="*/ 373 w 426"/>
              <a:gd name="T45" fmla="*/ 100 h 217"/>
              <a:gd name="T46" fmla="*/ 410 w 426"/>
              <a:gd name="T47" fmla="*/ 66 h 217"/>
              <a:gd name="T48" fmla="*/ 426 w 426"/>
              <a:gd name="T49" fmla="*/ 49 h 2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6"/>
              <a:gd name="T76" fmla="*/ 0 h 217"/>
              <a:gd name="T77" fmla="*/ 426 w 426"/>
              <a:gd name="T78" fmla="*/ 217 h 2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6" h="217">
                <a:moveTo>
                  <a:pt x="312" y="2"/>
                </a:moveTo>
                <a:lnTo>
                  <a:pt x="271" y="0"/>
                </a:lnTo>
                <a:lnTo>
                  <a:pt x="230" y="6"/>
                </a:lnTo>
                <a:lnTo>
                  <a:pt x="192" y="17"/>
                </a:lnTo>
                <a:lnTo>
                  <a:pt x="177" y="19"/>
                </a:lnTo>
                <a:lnTo>
                  <a:pt x="134" y="35"/>
                </a:lnTo>
                <a:lnTo>
                  <a:pt x="94" y="57"/>
                </a:lnTo>
                <a:lnTo>
                  <a:pt x="55" y="84"/>
                </a:lnTo>
                <a:lnTo>
                  <a:pt x="32" y="98"/>
                </a:lnTo>
                <a:lnTo>
                  <a:pt x="16" y="117"/>
                </a:lnTo>
                <a:lnTo>
                  <a:pt x="6" y="139"/>
                </a:lnTo>
                <a:lnTo>
                  <a:pt x="2" y="162"/>
                </a:lnTo>
                <a:lnTo>
                  <a:pt x="0" y="184"/>
                </a:lnTo>
                <a:lnTo>
                  <a:pt x="12" y="194"/>
                </a:lnTo>
                <a:lnTo>
                  <a:pt x="39" y="206"/>
                </a:lnTo>
                <a:lnTo>
                  <a:pt x="69" y="215"/>
                </a:lnTo>
                <a:lnTo>
                  <a:pt x="98" y="217"/>
                </a:lnTo>
                <a:lnTo>
                  <a:pt x="128" y="211"/>
                </a:lnTo>
                <a:lnTo>
                  <a:pt x="192" y="194"/>
                </a:lnTo>
                <a:lnTo>
                  <a:pt x="241" y="176"/>
                </a:lnTo>
                <a:lnTo>
                  <a:pt x="287" y="155"/>
                </a:lnTo>
                <a:lnTo>
                  <a:pt x="332" y="131"/>
                </a:lnTo>
                <a:lnTo>
                  <a:pt x="373" y="100"/>
                </a:lnTo>
                <a:lnTo>
                  <a:pt x="410" y="66"/>
                </a:lnTo>
                <a:lnTo>
                  <a:pt x="426" y="4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0" name="Freeform 88"/>
          <p:cNvSpPr>
            <a:spLocks/>
          </p:cNvSpPr>
          <p:nvPr/>
        </p:nvSpPr>
        <p:spPr bwMode="auto">
          <a:xfrm>
            <a:off x="6791326" y="5651502"/>
            <a:ext cx="307976" cy="49213"/>
          </a:xfrm>
          <a:custGeom>
            <a:avLst/>
            <a:gdLst>
              <a:gd name="T0" fmla="*/ 172 w 172"/>
              <a:gd name="T1" fmla="*/ 0 h 31"/>
              <a:gd name="T2" fmla="*/ 125 w 172"/>
              <a:gd name="T3" fmla="*/ 0 h 31"/>
              <a:gd name="T4" fmla="*/ 80 w 172"/>
              <a:gd name="T5" fmla="*/ 6 h 31"/>
              <a:gd name="T6" fmla="*/ 37 w 172"/>
              <a:gd name="T7" fmla="*/ 17 h 31"/>
              <a:gd name="T8" fmla="*/ 0 w 172"/>
              <a:gd name="T9" fmla="*/ 31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"/>
              <a:gd name="T16" fmla="*/ 0 h 31"/>
              <a:gd name="T17" fmla="*/ 172 w 172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" h="31">
                <a:moveTo>
                  <a:pt x="172" y="0"/>
                </a:moveTo>
                <a:lnTo>
                  <a:pt x="125" y="0"/>
                </a:lnTo>
                <a:lnTo>
                  <a:pt x="80" y="6"/>
                </a:lnTo>
                <a:lnTo>
                  <a:pt x="37" y="17"/>
                </a:lnTo>
                <a:lnTo>
                  <a:pt x="0" y="3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1" name="Freeform 89"/>
          <p:cNvSpPr>
            <a:spLocks/>
          </p:cNvSpPr>
          <p:nvPr/>
        </p:nvSpPr>
        <p:spPr bwMode="auto">
          <a:xfrm>
            <a:off x="8402639" y="2641602"/>
            <a:ext cx="127000" cy="149225"/>
          </a:xfrm>
          <a:custGeom>
            <a:avLst/>
            <a:gdLst>
              <a:gd name="T0" fmla="*/ 55 w 71"/>
              <a:gd name="T1" fmla="*/ 94 h 94"/>
              <a:gd name="T2" fmla="*/ 67 w 71"/>
              <a:gd name="T3" fmla="*/ 80 h 94"/>
              <a:gd name="T4" fmla="*/ 71 w 71"/>
              <a:gd name="T5" fmla="*/ 62 h 94"/>
              <a:gd name="T6" fmla="*/ 71 w 71"/>
              <a:gd name="T7" fmla="*/ 43 h 94"/>
              <a:gd name="T8" fmla="*/ 65 w 71"/>
              <a:gd name="T9" fmla="*/ 27 h 94"/>
              <a:gd name="T10" fmla="*/ 53 w 71"/>
              <a:gd name="T11" fmla="*/ 13 h 94"/>
              <a:gd name="T12" fmla="*/ 37 w 71"/>
              <a:gd name="T13" fmla="*/ 2 h 94"/>
              <a:gd name="T14" fmla="*/ 18 w 71"/>
              <a:gd name="T15" fmla="*/ 0 h 94"/>
              <a:gd name="T16" fmla="*/ 0 w 71"/>
              <a:gd name="T17" fmla="*/ 2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"/>
              <a:gd name="T28" fmla="*/ 0 h 94"/>
              <a:gd name="T29" fmla="*/ 71 w 71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" h="94">
                <a:moveTo>
                  <a:pt x="55" y="94"/>
                </a:moveTo>
                <a:lnTo>
                  <a:pt x="67" y="80"/>
                </a:lnTo>
                <a:lnTo>
                  <a:pt x="71" y="62"/>
                </a:lnTo>
                <a:lnTo>
                  <a:pt x="71" y="43"/>
                </a:lnTo>
                <a:lnTo>
                  <a:pt x="65" y="27"/>
                </a:lnTo>
                <a:lnTo>
                  <a:pt x="53" y="13"/>
                </a:lnTo>
                <a:lnTo>
                  <a:pt x="37" y="2"/>
                </a:lnTo>
                <a:lnTo>
                  <a:pt x="18" y="0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2" name="Freeform 90"/>
          <p:cNvSpPr>
            <a:spLocks/>
          </p:cNvSpPr>
          <p:nvPr/>
        </p:nvSpPr>
        <p:spPr bwMode="auto">
          <a:xfrm>
            <a:off x="8526464" y="2790825"/>
            <a:ext cx="65087" cy="90488"/>
          </a:xfrm>
          <a:custGeom>
            <a:avLst/>
            <a:gdLst>
              <a:gd name="T0" fmla="*/ 15 w 37"/>
              <a:gd name="T1" fmla="*/ 57 h 57"/>
              <a:gd name="T2" fmla="*/ 27 w 37"/>
              <a:gd name="T3" fmla="*/ 51 h 57"/>
              <a:gd name="T4" fmla="*/ 35 w 37"/>
              <a:gd name="T5" fmla="*/ 41 h 57"/>
              <a:gd name="T6" fmla="*/ 37 w 37"/>
              <a:gd name="T7" fmla="*/ 27 h 57"/>
              <a:gd name="T8" fmla="*/ 33 w 37"/>
              <a:gd name="T9" fmla="*/ 14 h 57"/>
              <a:gd name="T10" fmla="*/ 25 w 37"/>
              <a:gd name="T11" fmla="*/ 4 h 57"/>
              <a:gd name="T12" fmla="*/ 13 w 37"/>
              <a:gd name="T13" fmla="*/ 0 h 57"/>
              <a:gd name="T14" fmla="*/ 0 w 37"/>
              <a:gd name="T15" fmla="*/ 0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57"/>
              <a:gd name="T26" fmla="*/ 37 w 37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57">
                <a:moveTo>
                  <a:pt x="15" y="57"/>
                </a:moveTo>
                <a:lnTo>
                  <a:pt x="27" y="51"/>
                </a:lnTo>
                <a:lnTo>
                  <a:pt x="35" y="41"/>
                </a:lnTo>
                <a:lnTo>
                  <a:pt x="37" y="27"/>
                </a:lnTo>
                <a:lnTo>
                  <a:pt x="33" y="14"/>
                </a:lnTo>
                <a:lnTo>
                  <a:pt x="25" y="4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3" name="Freeform 91"/>
          <p:cNvSpPr>
            <a:spLocks/>
          </p:cNvSpPr>
          <p:nvPr/>
        </p:nvSpPr>
        <p:spPr bwMode="auto">
          <a:xfrm>
            <a:off x="8540751" y="2905127"/>
            <a:ext cx="47625" cy="66675"/>
          </a:xfrm>
          <a:custGeom>
            <a:avLst/>
            <a:gdLst>
              <a:gd name="T0" fmla="*/ 0 w 27"/>
              <a:gd name="T1" fmla="*/ 42 h 42"/>
              <a:gd name="T2" fmla="*/ 11 w 27"/>
              <a:gd name="T3" fmla="*/ 42 h 42"/>
              <a:gd name="T4" fmla="*/ 21 w 27"/>
              <a:gd name="T5" fmla="*/ 36 h 42"/>
              <a:gd name="T6" fmla="*/ 27 w 27"/>
              <a:gd name="T7" fmla="*/ 28 h 42"/>
              <a:gd name="T8" fmla="*/ 27 w 27"/>
              <a:gd name="T9" fmla="*/ 16 h 42"/>
              <a:gd name="T10" fmla="*/ 23 w 27"/>
              <a:gd name="T11" fmla="*/ 6 h 42"/>
              <a:gd name="T12" fmla="*/ 13 w 27"/>
              <a:gd name="T13" fmla="*/ 0 h 42"/>
              <a:gd name="T14" fmla="*/ 7 w 27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42"/>
              <a:gd name="T26" fmla="*/ 27 w 27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42">
                <a:moveTo>
                  <a:pt x="0" y="42"/>
                </a:moveTo>
                <a:lnTo>
                  <a:pt x="11" y="42"/>
                </a:lnTo>
                <a:lnTo>
                  <a:pt x="21" y="36"/>
                </a:lnTo>
                <a:lnTo>
                  <a:pt x="27" y="28"/>
                </a:lnTo>
                <a:lnTo>
                  <a:pt x="27" y="16"/>
                </a:lnTo>
                <a:lnTo>
                  <a:pt x="23" y="6"/>
                </a:lnTo>
                <a:lnTo>
                  <a:pt x="13" y="0"/>
                </a:lnTo>
                <a:lnTo>
                  <a:pt x="7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4" name="Freeform 92"/>
          <p:cNvSpPr>
            <a:spLocks/>
          </p:cNvSpPr>
          <p:nvPr/>
        </p:nvSpPr>
        <p:spPr bwMode="auto">
          <a:xfrm>
            <a:off x="8399464" y="2949575"/>
            <a:ext cx="141287" cy="33338"/>
          </a:xfrm>
          <a:custGeom>
            <a:avLst/>
            <a:gdLst>
              <a:gd name="T0" fmla="*/ 0 w 79"/>
              <a:gd name="T1" fmla="*/ 0 h 21"/>
              <a:gd name="T2" fmla="*/ 16 w 79"/>
              <a:gd name="T3" fmla="*/ 12 h 21"/>
              <a:gd name="T4" fmla="*/ 35 w 79"/>
              <a:gd name="T5" fmla="*/ 19 h 21"/>
              <a:gd name="T6" fmla="*/ 55 w 79"/>
              <a:gd name="T7" fmla="*/ 21 h 21"/>
              <a:gd name="T8" fmla="*/ 73 w 79"/>
              <a:gd name="T9" fmla="*/ 16 h 21"/>
              <a:gd name="T10" fmla="*/ 79 w 79"/>
              <a:gd name="T11" fmla="*/ 14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21"/>
              <a:gd name="T20" fmla="*/ 79 w 79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21">
                <a:moveTo>
                  <a:pt x="0" y="0"/>
                </a:moveTo>
                <a:lnTo>
                  <a:pt x="16" y="12"/>
                </a:lnTo>
                <a:lnTo>
                  <a:pt x="35" y="19"/>
                </a:lnTo>
                <a:lnTo>
                  <a:pt x="55" y="21"/>
                </a:lnTo>
                <a:lnTo>
                  <a:pt x="73" y="16"/>
                </a:lnTo>
                <a:lnTo>
                  <a:pt x="79" y="1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5" name="Freeform 93"/>
          <p:cNvSpPr>
            <a:spLocks/>
          </p:cNvSpPr>
          <p:nvPr/>
        </p:nvSpPr>
        <p:spPr bwMode="auto">
          <a:xfrm>
            <a:off x="8448676" y="3005140"/>
            <a:ext cx="282575" cy="168275"/>
          </a:xfrm>
          <a:custGeom>
            <a:avLst/>
            <a:gdLst>
              <a:gd name="T0" fmla="*/ 0 w 158"/>
              <a:gd name="T1" fmla="*/ 106 h 106"/>
              <a:gd name="T2" fmla="*/ 39 w 158"/>
              <a:gd name="T3" fmla="*/ 94 h 106"/>
              <a:gd name="T4" fmla="*/ 76 w 158"/>
              <a:gd name="T5" fmla="*/ 75 h 106"/>
              <a:gd name="T6" fmla="*/ 111 w 158"/>
              <a:gd name="T7" fmla="*/ 51 h 106"/>
              <a:gd name="T8" fmla="*/ 139 w 158"/>
              <a:gd name="T9" fmla="*/ 22 h 106"/>
              <a:gd name="T10" fmla="*/ 158 w 158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"/>
              <a:gd name="T19" fmla="*/ 0 h 106"/>
              <a:gd name="T20" fmla="*/ 158 w 158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" h="106">
                <a:moveTo>
                  <a:pt x="0" y="106"/>
                </a:moveTo>
                <a:lnTo>
                  <a:pt x="39" y="94"/>
                </a:lnTo>
                <a:lnTo>
                  <a:pt x="76" y="75"/>
                </a:lnTo>
                <a:lnTo>
                  <a:pt x="111" y="51"/>
                </a:lnTo>
                <a:lnTo>
                  <a:pt x="139" y="22"/>
                </a:lnTo>
                <a:lnTo>
                  <a:pt x="15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6" name="Freeform 94"/>
          <p:cNvSpPr>
            <a:spLocks/>
          </p:cNvSpPr>
          <p:nvPr/>
        </p:nvSpPr>
        <p:spPr bwMode="auto">
          <a:xfrm>
            <a:off x="8591550" y="3163888"/>
            <a:ext cx="139700" cy="55562"/>
          </a:xfrm>
          <a:custGeom>
            <a:avLst/>
            <a:gdLst>
              <a:gd name="T0" fmla="*/ 0 w 78"/>
              <a:gd name="T1" fmla="*/ 35 h 35"/>
              <a:gd name="T2" fmla="*/ 27 w 78"/>
              <a:gd name="T3" fmla="*/ 28 h 35"/>
              <a:gd name="T4" fmla="*/ 51 w 78"/>
              <a:gd name="T5" fmla="*/ 18 h 35"/>
              <a:gd name="T6" fmla="*/ 73 w 78"/>
              <a:gd name="T7" fmla="*/ 4 h 35"/>
              <a:gd name="T8" fmla="*/ 78 w 78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5"/>
              <a:gd name="T17" fmla="*/ 78 w 78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5">
                <a:moveTo>
                  <a:pt x="0" y="35"/>
                </a:moveTo>
                <a:lnTo>
                  <a:pt x="27" y="28"/>
                </a:lnTo>
                <a:lnTo>
                  <a:pt x="51" y="18"/>
                </a:lnTo>
                <a:lnTo>
                  <a:pt x="73" y="4"/>
                </a:lnTo>
                <a:lnTo>
                  <a:pt x="7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7" name="Freeform 95"/>
          <p:cNvSpPr>
            <a:spLocks/>
          </p:cNvSpPr>
          <p:nvPr/>
        </p:nvSpPr>
        <p:spPr bwMode="auto">
          <a:xfrm>
            <a:off x="7642226" y="3441702"/>
            <a:ext cx="673100" cy="1166813"/>
          </a:xfrm>
          <a:custGeom>
            <a:avLst/>
            <a:gdLst>
              <a:gd name="T0" fmla="*/ 32 w 377"/>
              <a:gd name="T1" fmla="*/ 174 h 735"/>
              <a:gd name="T2" fmla="*/ 71 w 377"/>
              <a:gd name="T3" fmla="*/ 137 h 735"/>
              <a:gd name="T4" fmla="*/ 91 w 377"/>
              <a:gd name="T5" fmla="*/ 88 h 735"/>
              <a:gd name="T6" fmla="*/ 91 w 377"/>
              <a:gd name="T7" fmla="*/ 78 h 735"/>
              <a:gd name="T8" fmla="*/ 98 w 377"/>
              <a:gd name="T9" fmla="*/ 47 h 735"/>
              <a:gd name="T10" fmla="*/ 122 w 377"/>
              <a:gd name="T11" fmla="*/ 11 h 735"/>
              <a:gd name="T12" fmla="*/ 142 w 377"/>
              <a:gd name="T13" fmla="*/ 0 h 735"/>
              <a:gd name="T14" fmla="*/ 189 w 377"/>
              <a:gd name="T15" fmla="*/ 37 h 735"/>
              <a:gd name="T16" fmla="*/ 248 w 377"/>
              <a:gd name="T17" fmla="*/ 51 h 735"/>
              <a:gd name="T18" fmla="*/ 308 w 377"/>
              <a:gd name="T19" fmla="*/ 41 h 735"/>
              <a:gd name="T20" fmla="*/ 332 w 377"/>
              <a:gd name="T21" fmla="*/ 29 h 735"/>
              <a:gd name="T22" fmla="*/ 353 w 377"/>
              <a:gd name="T23" fmla="*/ 27 h 735"/>
              <a:gd name="T24" fmla="*/ 373 w 377"/>
              <a:gd name="T25" fmla="*/ 45 h 735"/>
              <a:gd name="T26" fmla="*/ 375 w 377"/>
              <a:gd name="T27" fmla="*/ 74 h 735"/>
              <a:gd name="T28" fmla="*/ 355 w 377"/>
              <a:gd name="T29" fmla="*/ 92 h 735"/>
              <a:gd name="T30" fmla="*/ 336 w 377"/>
              <a:gd name="T31" fmla="*/ 98 h 735"/>
              <a:gd name="T32" fmla="*/ 308 w 377"/>
              <a:gd name="T33" fmla="*/ 125 h 735"/>
              <a:gd name="T34" fmla="*/ 304 w 377"/>
              <a:gd name="T35" fmla="*/ 164 h 735"/>
              <a:gd name="T36" fmla="*/ 304 w 377"/>
              <a:gd name="T37" fmla="*/ 170 h 735"/>
              <a:gd name="T38" fmla="*/ 306 w 377"/>
              <a:gd name="T39" fmla="*/ 194 h 735"/>
              <a:gd name="T40" fmla="*/ 291 w 377"/>
              <a:gd name="T41" fmla="*/ 237 h 735"/>
              <a:gd name="T42" fmla="*/ 255 w 377"/>
              <a:gd name="T43" fmla="*/ 268 h 735"/>
              <a:gd name="T44" fmla="*/ 202 w 377"/>
              <a:gd name="T45" fmla="*/ 292 h 735"/>
              <a:gd name="T46" fmla="*/ 163 w 377"/>
              <a:gd name="T47" fmla="*/ 296 h 735"/>
              <a:gd name="T48" fmla="*/ 130 w 377"/>
              <a:gd name="T49" fmla="*/ 302 h 735"/>
              <a:gd name="T50" fmla="*/ 120 w 377"/>
              <a:gd name="T51" fmla="*/ 323 h 735"/>
              <a:gd name="T52" fmla="*/ 144 w 377"/>
              <a:gd name="T53" fmla="*/ 339 h 735"/>
              <a:gd name="T54" fmla="*/ 167 w 377"/>
              <a:gd name="T55" fmla="*/ 358 h 735"/>
              <a:gd name="T56" fmla="*/ 169 w 377"/>
              <a:gd name="T57" fmla="*/ 386 h 735"/>
              <a:gd name="T58" fmla="*/ 149 w 377"/>
              <a:gd name="T59" fmla="*/ 407 h 735"/>
              <a:gd name="T60" fmla="*/ 85 w 377"/>
              <a:gd name="T61" fmla="*/ 437 h 735"/>
              <a:gd name="T62" fmla="*/ 91 w 377"/>
              <a:gd name="T63" fmla="*/ 488 h 735"/>
              <a:gd name="T64" fmla="*/ 83 w 377"/>
              <a:gd name="T65" fmla="*/ 578 h 735"/>
              <a:gd name="T66" fmla="*/ 53 w 377"/>
              <a:gd name="T67" fmla="*/ 662 h 735"/>
              <a:gd name="T68" fmla="*/ 0 w 377"/>
              <a:gd name="T69" fmla="*/ 735 h 7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7"/>
              <a:gd name="T106" fmla="*/ 0 h 735"/>
              <a:gd name="T107" fmla="*/ 377 w 377"/>
              <a:gd name="T108" fmla="*/ 735 h 7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7" h="735">
                <a:moveTo>
                  <a:pt x="8" y="184"/>
                </a:moveTo>
                <a:lnTo>
                  <a:pt x="32" y="174"/>
                </a:lnTo>
                <a:lnTo>
                  <a:pt x="53" y="158"/>
                </a:lnTo>
                <a:lnTo>
                  <a:pt x="71" y="137"/>
                </a:lnTo>
                <a:lnTo>
                  <a:pt x="83" y="115"/>
                </a:lnTo>
                <a:lnTo>
                  <a:pt x="91" y="88"/>
                </a:lnTo>
                <a:lnTo>
                  <a:pt x="91" y="78"/>
                </a:lnTo>
                <a:lnTo>
                  <a:pt x="91" y="68"/>
                </a:lnTo>
                <a:lnTo>
                  <a:pt x="98" y="47"/>
                </a:lnTo>
                <a:lnTo>
                  <a:pt x="108" y="27"/>
                </a:lnTo>
                <a:lnTo>
                  <a:pt x="122" y="11"/>
                </a:lnTo>
                <a:lnTo>
                  <a:pt x="142" y="0"/>
                </a:lnTo>
                <a:lnTo>
                  <a:pt x="165" y="21"/>
                </a:lnTo>
                <a:lnTo>
                  <a:pt x="189" y="37"/>
                </a:lnTo>
                <a:lnTo>
                  <a:pt x="218" y="47"/>
                </a:lnTo>
                <a:lnTo>
                  <a:pt x="248" y="51"/>
                </a:lnTo>
                <a:lnTo>
                  <a:pt x="279" y="49"/>
                </a:lnTo>
                <a:lnTo>
                  <a:pt x="308" y="41"/>
                </a:lnTo>
                <a:lnTo>
                  <a:pt x="332" y="29"/>
                </a:lnTo>
                <a:lnTo>
                  <a:pt x="338" y="27"/>
                </a:lnTo>
                <a:lnTo>
                  <a:pt x="353" y="27"/>
                </a:lnTo>
                <a:lnTo>
                  <a:pt x="365" y="35"/>
                </a:lnTo>
                <a:lnTo>
                  <a:pt x="373" y="45"/>
                </a:lnTo>
                <a:lnTo>
                  <a:pt x="377" y="60"/>
                </a:lnTo>
                <a:lnTo>
                  <a:pt x="375" y="74"/>
                </a:lnTo>
                <a:lnTo>
                  <a:pt x="367" y="84"/>
                </a:lnTo>
                <a:lnTo>
                  <a:pt x="355" y="92"/>
                </a:lnTo>
                <a:lnTo>
                  <a:pt x="336" y="98"/>
                </a:lnTo>
                <a:lnTo>
                  <a:pt x="320" y="111"/>
                </a:lnTo>
                <a:lnTo>
                  <a:pt x="308" y="125"/>
                </a:lnTo>
                <a:lnTo>
                  <a:pt x="304" y="143"/>
                </a:lnTo>
                <a:lnTo>
                  <a:pt x="304" y="164"/>
                </a:lnTo>
                <a:lnTo>
                  <a:pt x="304" y="170"/>
                </a:lnTo>
                <a:lnTo>
                  <a:pt x="306" y="194"/>
                </a:lnTo>
                <a:lnTo>
                  <a:pt x="302" y="217"/>
                </a:lnTo>
                <a:lnTo>
                  <a:pt x="291" y="237"/>
                </a:lnTo>
                <a:lnTo>
                  <a:pt x="275" y="256"/>
                </a:lnTo>
                <a:lnTo>
                  <a:pt x="255" y="268"/>
                </a:lnTo>
                <a:lnTo>
                  <a:pt x="218" y="284"/>
                </a:lnTo>
                <a:lnTo>
                  <a:pt x="202" y="292"/>
                </a:lnTo>
                <a:lnTo>
                  <a:pt x="183" y="296"/>
                </a:lnTo>
                <a:lnTo>
                  <a:pt x="163" y="296"/>
                </a:lnTo>
                <a:lnTo>
                  <a:pt x="142" y="296"/>
                </a:lnTo>
                <a:lnTo>
                  <a:pt x="130" y="302"/>
                </a:lnTo>
                <a:lnTo>
                  <a:pt x="122" y="311"/>
                </a:lnTo>
                <a:lnTo>
                  <a:pt x="120" y="323"/>
                </a:lnTo>
                <a:lnTo>
                  <a:pt x="124" y="335"/>
                </a:lnTo>
                <a:lnTo>
                  <a:pt x="144" y="339"/>
                </a:lnTo>
                <a:lnTo>
                  <a:pt x="157" y="345"/>
                </a:lnTo>
                <a:lnTo>
                  <a:pt x="167" y="358"/>
                </a:lnTo>
                <a:lnTo>
                  <a:pt x="171" y="372"/>
                </a:lnTo>
                <a:lnTo>
                  <a:pt x="169" y="386"/>
                </a:lnTo>
                <a:lnTo>
                  <a:pt x="161" y="398"/>
                </a:lnTo>
                <a:lnTo>
                  <a:pt x="149" y="407"/>
                </a:lnTo>
                <a:lnTo>
                  <a:pt x="134" y="411"/>
                </a:lnTo>
                <a:lnTo>
                  <a:pt x="85" y="437"/>
                </a:lnTo>
                <a:lnTo>
                  <a:pt x="85" y="443"/>
                </a:lnTo>
                <a:lnTo>
                  <a:pt x="91" y="488"/>
                </a:lnTo>
                <a:lnTo>
                  <a:pt x="91" y="533"/>
                </a:lnTo>
                <a:lnTo>
                  <a:pt x="83" y="578"/>
                </a:lnTo>
                <a:lnTo>
                  <a:pt x="71" y="621"/>
                </a:lnTo>
                <a:lnTo>
                  <a:pt x="53" y="662"/>
                </a:lnTo>
                <a:lnTo>
                  <a:pt x="28" y="700"/>
                </a:lnTo>
                <a:lnTo>
                  <a:pt x="0" y="73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8" name="Freeform 96"/>
          <p:cNvSpPr>
            <a:spLocks/>
          </p:cNvSpPr>
          <p:nvPr/>
        </p:nvSpPr>
        <p:spPr bwMode="auto">
          <a:xfrm>
            <a:off x="6300788" y="4518027"/>
            <a:ext cx="315912" cy="327025"/>
          </a:xfrm>
          <a:custGeom>
            <a:avLst/>
            <a:gdLst>
              <a:gd name="T0" fmla="*/ 0 w 177"/>
              <a:gd name="T1" fmla="*/ 206 h 206"/>
              <a:gd name="T2" fmla="*/ 43 w 177"/>
              <a:gd name="T3" fmla="*/ 180 h 206"/>
              <a:gd name="T4" fmla="*/ 82 w 177"/>
              <a:gd name="T5" fmla="*/ 149 h 206"/>
              <a:gd name="T6" fmla="*/ 114 w 177"/>
              <a:gd name="T7" fmla="*/ 112 h 206"/>
              <a:gd name="T8" fmla="*/ 143 w 177"/>
              <a:gd name="T9" fmla="*/ 73 h 206"/>
              <a:gd name="T10" fmla="*/ 165 w 177"/>
              <a:gd name="T11" fmla="*/ 33 h 206"/>
              <a:gd name="T12" fmla="*/ 177 w 177"/>
              <a:gd name="T13" fmla="*/ 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206"/>
              <a:gd name="T23" fmla="*/ 177 w 177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206">
                <a:moveTo>
                  <a:pt x="0" y="206"/>
                </a:moveTo>
                <a:lnTo>
                  <a:pt x="43" y="180"/>
                </a:lnTo>
                <a:lnTo>
                  <a:pt x="82" y="149"/>
                </a:lnTo>
                <a:lnTo>
                  <a:pt x="114" y="112"/>
                </a:lnTo>
                <a:lnTo>
                  <a:pt x="143" y="73"/>
                </a:lnTo>
                <a:lnTo>
                  <a:pt x="165" y="33"/>
                </a:lnTo>
                <a:lnTo>
                  <a:pt x="177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29" name="Freeform 97"/>
          <p:cNvSpPr>
            <a:spLocks/>
          </p:cNvSpPr>
          <p:nvPr/>
        </p:nvSpPr>
        <p:spPr bwMode="auto">
          <a:xfrm>
            <a:off x="6956427" y="4514850"/>
            <a:ext cx="55563" cy="52388"/>
          </a:xfrm>
          <a:custGeom>
            <a:avLst/>
            <a:gdLst>
              <a:gd name="T0" fmla="*/ 31 w 31"/>
              <a:gd name="T1" fmla="*/ 16 h 33"/>
              <a:gd name="T2" fmla="*/ 29 w 31"/>
              <a:gd name="T3" fmla="*/ 8 h 33"/>
              <a:gd name="T4" fmla="*/ 23 w 31"/>
              <a:gd name="T5" fmla="*/ 4 h 33"/>
              <a:gd name="T6" fmla="*/ 16 w 31"/>
              <a:gd name="T7" fmla="*/ 0 h 33"/>
              <a:gd name="T8" fmla="*/ 8 w 31"/>
              <a:gd name="T9" fmla="*/ 4 h 33"/>
              <a:gd name="T10" fmla="*/ 2 w 31"/>
              <a:gd name="T11" fmla="*/ 8 h 33"/>
              <a:gd name="T12" fmla="*/ 0 w 31"/>
              <a:gd name="T13" fmla="*/ 16 h 33"/>
              <a:gd name="T14" fmla="*/ 2 w 31"/>
              <a:gd name="T15" fmla="*/ 24 h 33"/>
              <a:gd name="T16" fmla="*/ 8 w 31"/>
              <a:gd name="T17" fmla="*/ 31 h 33"/>
              <a:gd name="T18" fmla="*/ 16 w 31"/>
              <a:gd name="T19" fmla="*/ 33 h 33"/>
              <a:gd name="T20" fmla="*/ 23 w 31"/>
              <a:gd name="T21" fmla="*/ 31 h 33"/>
              <a:gd name="T22" fmla="*/ 29 w 31"/>
              <a:gd name="T23" fmla="*/ 24 h 33"/>
              <a:gd name="T24" fmla="*/ 31 w 31"/>
              <a:gd name="T25" fmla="*/ 16 h 33"/>
              <a:gd name="T26" fmla="*/ 31 w 31"/>
              <a:gd name="T27" fmla="*/ 16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"/>
              <a:gd name="T43" fmla="*/ 0 h 33"/>
              <a:gd name="T44" fmla="*/ 31 w 31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" h="33">
                <a:moveTo>
                  <a:pt x="31" y="16"/>
                </a:moveTo>
                <a:lnTo>
                  <a:pt x="29" y="8"/>
                </a:lnTo>
                <a:lnTo>
                  <a:pt x="23" y="4"/>
                </a:lnTo>
                <a:lnTo>
                  <a:pt x="16" y="0"/>
                </a:lnTo>
                <a:lnTo>
                  <a:pt x="8" y="4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8" y="31"/>
                </a:lnTo>
                <a:lnTo>
                  <a:pt x="16" y="33"/>
                </a:lnTo>
                <a:lnTo>
                  <a:pt x="23" y="31"/>
                </a:lnTo>
                <a:lnTo>
                  <a:pt x="29" y="24"/>
                </a:lnTo>
                <a:lnTo>
                  <a:pt x="31" y="1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0" name="Freeform 98"/>
          <p:cNvSpPr>
            <a:spLocks/>
          </p:cNvSpPr>
          <p:nvPr/>
        </p:nvSpPr>
        <p:spPr bwMode="auto">
          <a:xfrm>
            <a:off x="7008813" y="4256090"/>
            <a:ext cx="57150" cy="47625"/>
          </a:xfrm>
          <a:custGeom>
            <a:avLst/>
            <a:gdLst>
              <a:gd name="T0" fmla="*/ 32 w 32"/>
              <a:gd name="T1" fmla="*/ 16 h 30"/>
              <a:gd name="T2" fmla="*/ 30 w 32"/>
              <a:gd name="T3" fmla="*/ 8 h 30"/>
              <a:gd name="T4" fmla="*/ 24 w 32"/>
              <a:gd name="T5" fmla="*/ 2 h 30"/>
              <a:gd name="T6" fmla="*/ 16 w 32"/>
              <a:gd name="T7" fmla="*/ 0 h 30"/>
              <a:gd name="T8" fmla="*/ 8 w 32"/>
              <a:gd name="T9" fmla="*/ 2 h 30"/>
              <a:gd name="T10" fmla="*/ 4 w 32"/>
              <a:gd name="T11" fmla="*/ 8 h 30"/>
              <a:gd name="T12" fmla="*/ 0 w 32"/>
              <a:gd name="T13" fmla="*/ 16 h 30"/>
              <a:gd name="T14" fmla="*/ 4 w 32"/>
              <a:gd name="T15" fmla="*/ 24 h 30"/>
              <a:gd name="T16" fmla="*/ 8 w 32"/>
              <a:gd name="T17" fmla="*/ 30 h 30"/>
              <a:gd name="T18" fmla="*/ 16 w 32"/>
              <a:gd name="T19" fmla="*/ 30 h 30"/>
              <a:gd name="T20" fmla="*/ 24 w 32"/>
              <a:gd name="T21" fmla="*/ 30 h 30"/>
              <a:gd name="T22" fmla="*/ 30 w 32"/>
              <a:gd name="T23" fmla="*/ 24 h 30"/>
              <a:gd name="T24" fmla="*/ 32 w 32"/>
              <a:gd name="T25" fmla="*/ 16 h 30"/>
              <a:gd name="T26" fmla="*/ 32 w 32"/>
              <a:gd name="T27" fmla="*/ 16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30"/>
              <a:gd name="T44" fmla="*/ 32 w 32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30">
                <a:moveTo>
                  <a:pt x="32" y="16"/>
                </a:moveTo>
                <a:lnTo>
                  <a:pt x="30" y="8"/>
                </a:lnTo>
                <a:lnTo>
                  <a:pt x="24" y="2"/>
                </a:lnTo>
                <a:lnTo>
                  <a:pt x="16" y="0"/>
                </a:lnTo>
                <a:lnTo>
                  <a:pt x="8" y="2"/>
                </a:lnTo>
                <a:lnTo>
                  <a:pt x="4" y="8"/>
                </a:lnTo>
                <a:lnTo>
                  <a:pt x="0" y="16"/>
                </a:lnTo>
                <a:lnTo>
                  <a:pt x="4" y="24"/>
                </a:lnTo>
                <a:lnTo>
                  <a:pt x="8" y="30"/>
                </a:lnTo>
                <a:lnTo>
                  <a:pt x="16" y="30"/>
                </a:lnTo>
                <a:lnTo>
                  <a:pt x="24" y="30"/>
                </a:lnTo>
                <a:lnTo>
                  <a:pt x="30" y="24"/>
                </a:lnTo>
                <a:lnTo>
                  <a:pt x="32" y="1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1" name="Freeform 99"/>
          <p:cNvSpPr>
            <a:spLocks/>
          </p:cNvSpPr>
          <p:nvPr/>
        </p:nvSpPr>
        <p:spPr bwMode="auto">
          <a:xfrm>
            <a:off x="7124701" y="4041775"/>
            <a:ext cx="55563" cy="52388"/>
          </a:xfrm>
          <a:custGeom>
            <a:avLst/>
            <a:gdLst>
              <a:gd name="T0" fmla="*/ 31 w 31"/>
              <a:gd name="T1" fmla="*/ 16 h 33"/>
              <a:gd name="T2" fmla="*/ 29 w 31"/>
              <a:gd name="T3" fmla="*/ 8 h 33"/>
              <a:gd name="T4" fmla="*/ 22 w 31"/>
              <a:gd name="T5" fmla="*/ 2 h 33"/>
              <a:gd name="T6" fmla="*/ 14 w 31"/>
              <a:gd name="T7" fmla="*/ 0 h 33"/>
              <a:gd name="T8" fmla="*/ 8 w 31"/>
              <a:gd name="T9" fmla="*/ 2 h 33"/>
              <a:gd name="T10" fmla="*/ 2 w 31"/>
              <a:gd name="T11" fmla="*/ 8 h 33"/>
              <a:gd name="T12" fmla="*/ 0 w 31"/>
              <a:gd name="T13" fmla="*/ 16 h 33"/>
              <a:gd name="T14" fmla="*/ 2 w 31"/>
              <a:gd name="T15" fmla="*/ 24 h 33"/>
              <a:gd name="T16" fmla="*/ 8 w 31"/>
              <a:gd name="T17" fmla="*/ 31 h 33"/>
              <a:gd name="T18" fmla="*/ 14 w 31"/>
              <a:gd name="T19" fmla="*/ 33 h 33"/>
              <a:gd name="T20" fmla="*/ 22 w 31"/>
              <a:gd name="T21" fmla="*/ 31 h 33"/>
              <a:gd name="T22" fmla="*/ 29 w 31"/>
              <a:gd name="T23" fmla="*/ 24 h 33"/>
              <a:gd name="T24" fmla="*/ 31 w 31"/>
              <a:gd name="T25" fmla="*/ 16 h 33"/>
              <a:gd name="T26" fmla="*/ 31 w 31"/>
              <a:gd name="T27" fmla="*/ 16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"/>
              <a:gd name="T43" fmla="*/ 0 h 33"/>
              <a:gd name="T44" fmla="*/ 31 w 31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" h="33">
                <a:moveTo>
                  <a:pt x="31" y="16"/>
                </a:moveTo>
                <a:lnTo>
                  <a:pt x="29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8" y="31"/>
                </a:lnTo>
                <a:lnTo>
                  <a:pt x="14" y="33"/>
                </a:lnTo>
                <a:lnTo>
                  <a:pt x="22" y="31"/>
                </a:lnTo>
                <a:lnTo>
                  <a:pt x="29" y="24"/>
                </a:lnTo>
                <a:lnTo>
                  <a:pt x="31" y="1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2" name="Freeform 100"/>
          <p:cNvSpPr>
            <a:spLocks/>
          </p:cNvSpPr>
          <p:nvPr/>
        </p:nvSpPr>
        <p:spPr bwMode="auto">
          <a:xfrm>
            <a:off x="7124700" y="3689352"/>
            <a:ext cx="1165226" cy="835025"/>
          </a:xfrm>
          <a:custGeom>
            <a:avLst/>
            <a:gdLst>
              <a:gd name="T0" fmla="*/ 237 w 653"/>
              <a:gd name="T1" fmla="*/ 91 h 526"/>
              <a:gd name="T2" fmla="*/ 212 w 653"/>
              <a:gd name="T3" fmla="*/ 136 h 526"/>
              <a:gd name="T4" fmla="*/ 167 w 653"/>
              <a:gd name="T5" fmla="*/ 165 h 526"/>
              <a:gd name="T6" fmla="*/ 135 w 653"/>
              <a:gd name="T7" fmla="*/ 169 h 526"/>
              <a:gd name="T8" fmla="*/ 120 w 653"/>
              <a:gd name="T9" fmla="*/ 240 h 526"/>
              <a:gd name="T10" fmla="*/ 139 w 653"/>
              <a:gd name="T11" fmla="*/ 259 h 526"/>
              <a:gd name="T12" fmla="*/ 184 w 653"/>
              <a:gd name="T13" fmla="*/ 281 h 526"/>
              <a:gd name="T14" fmla="*/ 235 w 653"/>
              <a:gd name="T15" fmla="*/ 281 h 526"/>
              <a:gd name="T16" fmla="*/ 263 w 653"/>
              <a:gd name="T17" fmla="*/ 281 h 526"/>
              <a:gd name="T18" fmla="*/ 312 w 653"/>
              <a:gd name="T19" fmla="*/ 300 h 526"/>
              <a:gd name="T20" fmla="*/ 351 w 653"/>
              <a:gd name="T21" fmla="*/ 332 h 526"/>
              <a:gd name="T22" fmla="*/ 408 w 653"/>
              <a:gd name="T23" fmla="*/ 338 h 526"/>
              <a:gd name="T24" fmla="*/ 481 w 653"/>
              <a:gd name="T25" fmla="*/ 359 h 526"/>
              <a:gd name="T26" fmla="*/ 543 w 653"/>
              <a:gd name="T27" fmla="*/ 402 h 526"/>
              <a:gd name="T28" fmla="*/ 581 w 653"/>
              <a:gd name="T29" fmla="*/ 446 h 526"/>
              <a:gd name="T30" fmla="*/ 618 w 653"/>
              <a:gd name="T31" fmla="*/ 467 h 526"/>
              <a:gd name="T32" fmla="*/ 653 w 653"/>
              <a:gd name="T33" fmla="*/ 465 h 526"/>
              <a:gd name="T34" fmla="*/ 610 w 653"/>
              <a:gd name="T35" fmla="*/ 506 h 526"/>
              <a:gd name="T36" fmla="*/ 553 w 653"/>
              <a:gd name="T37" fmla="*/ 524 h 526"/>
              <a:gd name="T38" fmla="*/ 494 w 653"/>
              <a:gd name="T39" fmla="*/ 522 h 526"/>
              <a:gd name="T40" fmla="*/ 441 w 653"/>
              <a:gd name="T41" fmla="*/ 493 h 526"/>
              <a:gd name="T42" fmla="*/ 392 w 653"/>
              <a:gd name="T43" fmla="*/ 444 h 526"/>
              <a:gd name="T44" fmla="*/ 341 w 653"/>
              <a:gd name="T45" fmla="*/ 416 h 526"/>
              <a:gd name="T46" fmla="*/ 230 w 653"/>
              <a:gd name="T47" fmla="*/ 383 h 526"/>
              <a:gd name="T48" fmla="*/ 145 w 653"/>
              <a:gd name="T49" fmla="*/ 338 h 526"/>
              <a:gd name="T50" fmla="*/ 71 w 653"/>
              <a:gd name="T51" fmla="*/ 271 h 526"/>
              <a:gd name="T52" fmla="*/ 43 w 653"/>
              <a:gd name="T53" fmla="*/ 232 h 526"/>
              <a:gd name="T54" fmla="*/ 35 w 653"/>
              <a:gd name="T55" fmla="*/ 220 h 526"/>
              <a:gd name="T56" fmla="*/ 10 w 653"/>
              <a:gd name="T57" fmla="*/ 159 h 526"/>
              <a:gd name="T58" fmla="*/ 8 w 653"/>
              <a:gd name="T59" fmla="*/ 126 h 526"/>
              <a:gd name="T60" fmla="*/ 0 w 653"/>
              <a:gd name="T61" fmla="*/ 63 h 526"/>
              <a:gd name="T62" fmla="*/ 14 w 653"/>
              <a:gd name="T63" fmla="*/ 0 h 526"/>
              <a:gd name="T64" fmla="*/ 61 w 653"/>
              <a:gd name="T65" fmla="*/ 26 h 526"/>
              <a:gd name="T66" fmla="*/ 45 w 653"/>
              <a:gd name="T67" fmla="*/ 75 h 526"/>
              <a:gd name="T68" fmla="*/ 43 w 653"/>
              <a:gd name="T69" fmla="*/ 108 h 526"/>
              <a:gd name="T70" fmla="*/ 77 w 653"/>
              <a:gd name="T71" fmla="*/ 106 h 526"/>
              <a:gd name="T72" fmla="*/ 118 w 653"/>
              <a:gd name="T73" fmla="*/ 124 h 526"/>
              <a:gd name="T74" fmla="*/ 159 w 653"/>
              <a:gd name="T75" fmla="*/ 122 h 526"/>
              <a:gd name="T76" fmla="*/ 190 w 653"/>
              <a:gd name="T77" fmla="*/ 85 h 526"/>
              <a:gd name="T78" fmla="*/ 200 w 653"/>
              <a:gd name="T79" fmla="*/ 42 h 5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3"/>
              <a:gd name="T121" fmla="*/ 0 h 526"/>
              <a:gd name="T122" fmla="*/ 653 w 653"/>
              <a:gd name="T123" fmla="*/ 526 h 5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3" h="526">
                <a:moveTo>
                  <a:pt x="241" y="71"/>
                </a:moveTo>
                <a:lnTo>
                  <a:pt x="237" y="91"/>
                </a:lnTo>
                <a:lnTo>
                  <a:pt x="226" y="116"/>
                </a:lnTo>
                <a:lnTo>
                  <a:pt x="212" y="136"/>
                </a:lnTo>
                <a:lnTo>
                  <a:pt x="192" y="153"/>
                </a:lnTo>
                <a:lnTo>
                  <a:pt x="167" y="165"/>
                </a:lnTo>
                <a:lnTo>
                  <a:pt x="143" y="169"/>
                </a:lnTo>
                <a:lnTo>
                  <a:pt x="135" y="169"/>
                </a:lnTo>
                <a:lnTo>
                  <a:pt x="124" y="220"/>
                </a:lnTo>
                <a:lnTo>
                  <a:pt x="120" y="240"/>
                </a:lnTo>
                <a:lnTo>
                  <a:pt x="139" y="259"/>
                </a:lnTo>
                <a:lnTo>
                  <a:pt x="159" y="273"/>
                </a:lnTo>
                <a:lnTo>
                  <a:pt x="184" y="281"/>
                </a:lnTo>
                <a:lnTo>
                  <a:pt x="210" y="285"/>
                </a:lnTo>
                <a:lnTo>
                  <a:pt x="235" y="281"/>
                </a:lnTo>
                <a:lnTo>
                  <a:pt x="237" y="281"/>
                </a:lnTo>
                <a:lnTo>
                  <a:pt x="263" y="281"/>
                </a:lnTo>
                <a:lnTo>
                  <a:pt x="290" y="287"/>
                </a:lnTo>
                <a:lnTo>
                  <a:pt x="312" y="300"/>
                </a:lnTo>
                <a:lnTo>
                  <a:pt x="332" y="318"/>
                </a:lnTo>
                <a:lnTo>
                  <a:pt x="351" y="332"/>
                </a:lnTo>
                <a:lnTo>
                  <a:pt x="371" y="336"/>
                </a:lnTo>
                <a:lnTo>
                  <a:pt x="408" y="338"/>
                </a:lnTo>
                <a:lnTo>
                  <a:pt x="447" y="344"/>
                </a:lnTo>
                <a:lnTo>
                  <a:pt x="481" y="359"/>
                </a:lnTo>
                <a:lnTo>
                  <a:pt x="514" y="377"/>
                </a:lnTo>
                <a:lnTo>
                  <a:pt x="543" y="402"/>
                </a:lnTo>
                <a:lnTo>
                  <a:pt x="567" y="430"/>
                </a:lnTo>
                <a:lnTo>
                  <a:pt x="581" y="446"/>
                </a:lnTo>
                <a:lnTo>
                  <a:pt x="598" y="459"/>
                </a:lnTo>
                <a:lnTo>
                  <a:pt x="618" y="467"/>
                </a:lnTo>
                <a:lnTo>
                  <a:pt x="638" y="469"/>
                </a:lnTo>
                <a:lnTo>
                  <a:pt x="653" y="465"/>
                </a:lnTo>
                <a:lnTo>
                  <a:pt x="634" y="485"/>
                </a:lnTo>
                <a:lnTo>
                  <a:pt x="610" y="506"/>
                </a:lnTo>
                <a:lnTo>
                  <a:pt x="583" y="518"/>
                </a:lnTo>
                <a:lnTo>
                  <a:pt x="553" y="524"/>
                </a:lnTo>
                <a:lnTo>
                  <a:pt x="522" y="526"/>
                </a:lnTo>
                <a:lnTo>
                  <a:pt x="494" y="522"/>
                </a:lnTo>
                <a:lnTo>
                  <a:pt x="465" y="510"/>
                </a:lnTo>
                <a:lnTo>
                  <a:pt x="441" y="493"/>
                </a:lnTo>
                <a:lnTo>
                  <a:pt x="418" y="467"/>
                </a:lnTo>
                <a:lnTo>
                  <a:pt x="392" y="444"/>
                </a:lnTo>
                <a:lnTo>
                  <a:pt x="361" y="424"/>
                </a:lnTo>
                <a:lnTo>
                  <a:pt x="341" y="416"/>
                </a:lnTo>
                <a:lnTo>
                  <a:pt x="263" y="395"/>
                </a:lnTo>
                <a:lnTo>
                  <a:pt x="230" y="383"/>
                </a:lnTo>
                <a:lnTo>
                  <a:pt x="186" y="363"/>
                </a:lnTo>
                <a:lnTo>
                  <a:pt x="145" y="338"/>
                </a:lnTo>
                <a:lnTo>
                  <a:pt x="106" y="308"/>
                </a:lnTo>
                <a:lnTo>
                  <a:pt x="71" y="271"/>
                </a:lnTo>
                <a:lnTo>
                  <a:pt x="43" y="232"/>
                </a:lnTo>
                <a:lnTo>
                  <a:pt x="35" y="220"/>
                </a:lnTo>
                <a:lnTo>
                  <a:pt x="20" y="191"/>
                </a:lnTo>
                <a:lnTo>
                  <a:pt x="10" y="159"/>
                </a:lnTo>
                <a:lnTo>
                  <a:pt x="8" y="126"/>
                </a:lnTo>
                <a:lnTo>
                  <a:pt x="0" y="95"/>
                </a:lnTo>
                <a:lnTo>
                  <a:pt x="0" y="63"/>
                </a:lnTo>
                <a:lnTo>
                  <a:pt x="4" y="30"/>
                </a:lnTo>
                <a:lnTo>
                  <a:pt x="14" y="0"/>
                </a:lnTo>
                <a:lnTo>
                  <a:pt x="77" y="6"/>
                </a:lnTo>
                <a:lnTo>
                  <a:pt x="61" y="26"/>
                </a:lnTo>
                <a:lnTo>
                  <a:pt x="49" y="51"/>
                </a:lnTo>
                <a:lnTo>
                  <a:pt x="45" y="75"/>
                </a:lnTo>
                <a:lnTo>
                  <a:pt x="43" y="91"/>
                </a:lnTo>
                <a:lnTo>
                  <a:pt x="43" y="108"/>
                </a:lnTo>
                <a:lnTo>
                  <a:pt x="55" y="106"/>
                </a:lnTo>
                <a:lnTo>
                  <a:pt x="77" y="106"/>
                </a:lnTo>
                <a:lnTo>
                  <a:pt x="100" y="112"/>
                </a:lnTo>
                <a:lnTo>
                  <a:pt x="118" y="124"/>
                </a:lnTo>
                <a:lnTo>
                  <a:pt x="128" y="136"/>
                </a:lnTo>
                <a:lnTo>
                  <a:pt x="159" y="122"/>
                </a:lnTo>
                <a:lnTo>
                  <a:pt x="177" y="106"/>
                </a:lnTo>
                <a:lnTo>
                  <a:pt x="190" y="85"/>
                </a:lnTo>
                <a:lnTo>
                  <a:pt x="198" y="63"/>
                </a:lnTo>
                <a:lnTo>
                  <a:pt x="200" y="42"/>
                </a:lnTo>
                <a:lnTo>
                  <a:pt x="241" y="71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6350">
            <a:solidFill>
              <a:srgbClr val="B4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3" name="Freeform 101"/>
          <p:cNvSpPr>
            <a:spLocks/>
          </p:cNvSpPr>
          <p:nvPr/>
        </p:nvSpPr>
        <p:spPr bwMode="auto">
          <a:xfrm>
            <a:off x="7138990" y="3857625"/>
            <a:ext cx="236537" cy="90488"/>
          </a:xfrm>
          <a:custGeom>
            <a:avLst/>
            <a:gdLst>
              <a:gd name="T0" fmla="*/ 0 w 133"/>
              <a:gd name="T1" fmla="*/ 22 h 57"/>
              <a:gd name="T2" fmla="*/ 6 w 133"/>
              <a:gd name="T3" fmla="*/ 16 h 57"/>
              <a:gd name="T4" fmla="*/ 25 w 133"/>
              <a:gd name="T5" fmla="*/ 4 h 57"/>
              <a:gd name="T6" fmla="*/ 47 w 133"/>
              <a:gd name="T7" fmla="*/ 0 h 57"/>
              <a:gd name="T8" fmla="*/ 69 w 133"/>
              <a:gd name="T9" fmla="*/ 0 h 57"/>
              <a:gd name="T10" fmla="*/ 90 w 133"/>
              <a:gd name="T11" fmla="*/ 8 h 57"/>
              <a:gd name="T12" fmla="*/ 110 w 133"/>
              <a:gd name="T13" fmla="*/ 20 h 57"/>
              <a:gd name="T14" fmla="*/ 125 w 133"/>
              <a:gd name="T15" fmla="*/ 36 h 57"/>
              <a:gd name="T16" fmla="*/ 133 w 133"/>
              <a:gd name="T17" fmla="*/ 5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57"/>
              <a:gd name="T29" fmla="*/ 133 w 133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57">
                <a:moveTo>
                  <a:pt x="0" y="22"/>
                </a:moveTo>
                <a:lnTo>
                  <a:pt x="6" y="16"/>
                </a:lnTo>
                <a:lnTo>
                  <a:pt x="25" y="4"/>
                </a:lnTo>
                <a:lnTo>
                  <a:pt x="47" y="0"/>
                </a:lnTo>
                <a:lnTo>
                  <a:pt x="69" y="0"/>
                </a:lnTo>
                <a:lnTo>
                  <a:pt x="90" y="8"/>
                </a:lnTo>
                <a:lnTo>
                  <a:pt x="110" y="20"/>
                </a:lnTo>
                <a:lnTo>
                  <a:pt x="125" y="36"/>
                </a:lnTo>
                <a:lnTo>
                  <a:pt x="133" y="5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4" name="Freeform 102"/>
          <p:cNvSpPr>
            <a:spLocks/>
          </p:cNvSpPr>
          <p:nvPr/>
        </p:nvSpPr>
        <p:spPr bwMode="auto">
          <a:xfrm>
            <a:off x="7119938" y="3689352"/>
            <a:ext cx="1166812" cy="835025"/>
          </a:xfrm>
          <a:custGeom>
            <a:avLst/>
            <a:gdLst>
              <a:gd name="T0" fmla="*/ 239 w 653"/>
              <a:gd name="T1" fmla="*/ 91 h 526"/>
              <a:gd name="T2" fmla="*/ 212 w 653"/>
              <a:gd name="T3" fmla="*/ 136 h 526"/>
              <a:gd name="T4" fmla="*/ 169 w 653"/>
              <a:gd name="T5" fmla="*/ 163 h 526"/>
              <a:gd name="T6" fmla="*/ 137 w 653"/>
              <a:gd name="T7" fmla="*/ 169 h 526"/>
              <a:gd name="T8" fmla="*/ 122 w 653"/>
              <a:gd name="T9" fmla="*/ 238 h 526"/>
              <a:gd name="T10" fmla="*/ 139 w 653"/>
              <a:gd name="T11" fmla="*/ 259 h 526"/>
              <a:gd name="T12" fmla="*/ 184 w 653"/>
              <a:gd name="T13" fmla="*/ 281 h 526"/>
              <a:gd name="T14" fmla="*/ 235 w 653"/>
              <a:gd name="T15" fmla="*/ 281 h 526"/>
              <a:gd name="T16" fmla="*/ 265 w 653"/>
              <a:gd name="T17" fmla="*/ 281 h 526"/>
              <a:gd name="T18" fmla="*/ 314 w 653"/>
              <a:gd name="T19" fmla="*/ 300 h 526"/>
              <a:gd name="T20" fmla="*/ 353 w 653"/>
              <a:gd name="T21" fmla="*/ 332 h 526"/>
              <a:gd name="T22" fmla="*/ 410 w 653"/>
              <a:gd name="T23" fmla="*/ 336 h 526"/>
              <a:gd name="T24" fmla="*/ 481 w 653"/>
              <a:gd name="T25" fmla="*/ 359 h 526"/>
              <a:gd name="T26" fmla="*/ 543 w 653"/>
              <a:gd name="T27" fmla="*/ 402 h 526"/>
              <a:gd name="T28" fmla="*/ 581 w 653"/>
              <a:gd name="T29" fmla="*/ 446 h 526"/>
              <a:gd name="T30" fmla="*/ 618 w 653"/>
              <a:gd name="T31" fmla="*/ 467 h 526"/>
              <a:gd name="T32" fmla="*/ 653 w 653"/>
              <a:gd name="T33" fmla="*/ 465 h 526"/>
              <a:gd name="T34" fmla="*/ 610 w 653"/>
              <a:gd name="T35" fmla="*/ 504 h 526"/>
              <a:gd name="T36" fmla="*/ 555 w 653"/>
              <a:gd name="T37" fmla="*/ 524 h 526"/>
              <a:gd name="T38" fmla="*/ 494 w 653"/>
              <a:gd name="T39" fmla="*/ 520 h 526"/>
              <a:gd name="T40" fmla="*/ 441 w 653"/>
              <a:gd name="T41" fmla="*/ 493 h 526"/>
              <a:gd name="T42" fmla="*/ 392 w 653"/>
              <a:gd name="T43" fmla="*/ 442 h 526"/>
              <a:gd name="T44" fmla="*/ 341 w 653"/>
              <a:gd name="T45" fmla="*/ 416 h 526"/>
              <a:gd name="T46" fmla="*/ 230 w 653"/>
              <a:gd name="T47" fmla="*/ 383 h 526"/>
              <a:gd name="T48" fmla="*/ 145 w 653"/>
              <a:gd name="T49" fmla="*/ 336 h 526"/>
              <a:gd name="T50" fmla="*/ 73 w 653"/>
              <a:gd name="T51" fmla="*/ 271 h 526"/>
              <a:gd name="T52" fmla="*/ 45 w 653"/>
              <a:gd name="T53" fmla="*/ 232 h 526"/>
              <a:gd name="T54" fmla="*/ 35 w 653"/>
              <a:gd name="T55" fmla="*/ 220 h 526"/>
              <a:gd name="T56" fmla="*/ 12 w 653"/>
              <a:gd name="T57" fmla="*/ 159 h 526"/>
              <a:gd name="T58" fmla="*/ 8 w 653"/>
              <a:gd name="T59" fmla="*/ 126 h 526"/>
              <a:gd name="T60" fmla="*/ 0 w 653"/>
              <a:gd name="T61" fmla="*/ 63 h 526"/>
              <a:gd name="T62" fmla="*/ 16 w 653"/>
              <a:gd name="T63" fmla="*/ 0 h 526"/>
              <a:gd name="T64" fmla="*/ 63 w 653"/>
              <a:gd name="T65" fmla="*/ 26 h 526"/>
              <a:gd name="T66" fmla="*/ 45 w 653"/>
              <a:gd name="T67" fmla="*/ 75 h 526"/>
              <a:gd name="T68" fmla="*/ 43 w 653"/>
              <a:gd name="T69" fmla="*/ 108 h 526"/>
              <a:gd name="T70" fmla="*/ 79 w 653"/>
              <a:gd name="T71" fmla="*/ 106 h 526"/>
              <a:gd name="T72" fmla="*/ 118 w 653"/>
              <a:gd name="T73" fmla="*/ 124 h 526"/>
              <a:gd name="T74" fmla="*/ 159 w 653"/>
              <a:gd name="T75" fmla="*/ 122 h 526"/>
              <a:gd name="T76" fmla="*/ 192 w 653"/>
              <a:gd name="T77" fmla="*/ 85 h 526"/>
              <a:gd name="T78" fmla="*/ 200 w 653"/>
              <a:gd name="T79" fmla="*/ 40 h 5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3"/>
              <a:gd name="T121" fmla="*/ 0 h 526"/>
              <a:gd name="T122" fmla="*/ 653 w 653"/>
              <a:gd name="T123" fmla="*/ 526 h 5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3" h="526">
                <a:moveTo>
                  <a:pt x="243" y="69"/>
                </a:moveTo>
                <a:lnTo>
                  <a:pt x="239" y="91"/>
                </a:lnTo>
                <a:lnTo>
                  <a:pt x="228" y="114"/>
                </a:lnTo>
                <a:lnTo>
                  <a:pt x="212" y="136"/>
                </a:lnTo>
                <a:lnTo>
                  <a:pt x="192" y="153"/>
                </a:lnTo>
                <a:lnTo>
                  <a:pt x="169" y="163"/>
                </a:lnTo>
                <a:lnTo>
                  <a:pt x="143" y="169"/>
                </a:lnTo>
                <a:lnTo>
                  <a:pt x="137" y="169"/>
                </a:lnTo>
                <a:lnTo>
                  <a:pt x="124" y="220"/>
                </a:lnTo>
                <a:lnTo>
                  <a:pt x="122" y="238"/>
                </a:lnTo>
                <a:lnTo>
                  <a:pt x="139" y="259"/>
                </a:lnTo>
                <a:lnTo>
                  <a:pt x="161" y="273"/>
                </a:lnTo>
                <a:lnTo>
                  <a:pt x="184" y="281"/>
                </a:lnTo>
                <a:lnTo>
                  <a:pt x="210" y="283"/>
                </a:lnTo>
                <a:lnTo>
                  <a:pt x="235" y="281"/>
                </a:lnTo>
                <a:lnTo>
                  <a:pt x="237" y="281"/>
                </a:lnTo>
                <a:lnTo>
                  <a:pt x="265" y="281"/>
                </a:lnTo>
                <a:lnTo>
                  <a:pt x="290" y="287"/>
                </a:lnTo>
                <a:lnTo>
                  <a:pt x="314" y="300"/>
                </a:lnTo>
                <a:lnTo>
                  <a:pt x="332" y="316"/>
                </a:lnTo>
                <a:lnTo>
                  <a:pt x="353" y="332"/>
                </a:lnTo>
                <a:lnTo>
                  <a:pt x="371" y="336"/>
                </a:lnTo>
                <a:lnTo>
                  <a:pt x="410" y="336"/>
                </a:lnTo>
                <a:lnTo>
                  <a:pt x="447" y="344"/>
                </a:lnTo>
                <a:lnTo>
                  <a:pt x="481" y="359"/>
                </a:lnTo>
                <a:lnTo>
                  <a:pt x="514" y="377"/>
                </a:lnTo>
                <a:lnTo>
                  <a:pt x="543" y="402"/>
                </a:lnTo>
                <a:lnTo>
                  <a:pt x="567" y="430"/>
                </a:lnTo>
                <a:lnTo>
                  <a:pt x="581" y="446"/>
                </a:lnTo>
                <a:lnTo>
                  <a:pt x="598" y="459"/>
                </a:lnTo>
                <a:lnTo>
                  <a:pt x="618" y="467"/>
                </a:lnTo>
                <a:lnTo>
                  <a:pt x="640" y="467"/>
                </a:lnTo>
                <a:lnTo>
                  <a:pt x="653" y="465"/>
                </a:lnTo>
                <a:lnTo>
                  <a:pt x="634" y="485"/>
                </a:lnTo>
                <a:lnTo>
                  <a:pt x="610" y="504"/>
                </a:lnTo>
                <a:lnTo>
                  <a:pt x="583" y="518"/>
                </a:lnTo>
                <a:lnTo>
                  <a:pt x="555" y="524"/>
                </a:lnTo>
                <a:lnTo>
                  <a:pt x="524" y="526"/>
                </a:lnTo>
                <a:lnTo>
                  <a:pt x="494" y="520"/>
                </a:lnTo>
                <a:lnTo>
                  <a:pt x="465" y="510"/>
                </a:lnTo>
                <a:lnTo>
                  <a:pt x="441" y="493"/>
                </a:lnTo>
                <a:lnTo>
                  <a:pt x="418" y="465"/>
                </a:lnTo>
                <a:lnTo>
                  <a:pt x="392" y="442"/>
                </a:lnTo>
                <a:lnTo>
                  <a:pt x="363" y="424"/>
                </a:lnTo>
                <a:lnTo>
                  <a:pt x="341" y="416"/>
                </a:lnTo>
                <a:lnTo>
                  <a:pt x="263" y="393"/>
                </a:lnTo>
                <a:lnTo>
                  <a:pt x="230" y="383"/>
                </a:lnTo>
                <a:lnTo>
                  <a:pt x="186" y="363"/>
                </a:lnTo>
                <a:lnTo>
                  <a:pt x="145" y="336"/>
                </a:lnTo>
                <a:lnTo>
                  <a:pt x="106" y="306"/>
                </a:lnTo>
                <a:lnTo>
                  <a:pt x="73" y="271"/>
                </a:lnTo>
                <a:lnTo>
                  <a:pt x="45" y="232"/>
                </a:lnTo>
                <a:lnTo>
                  <a:pt x="35" y="220"/>
                </a:lnTo>
                <a:lnTo>
                  <a:pt x="20" y="189"/>
                </a:lnTo>
                <a:lnTo>
                  <a:pt x="12" y="159"/>
                </a:lnTo>
                <a:lnTo>
                  <a:pt x="8" y="126"/>
                </a:lnTo>
                <a:lnTo>
                  <a:pt x="2" y="95"/>
                </a:lnTo>
                <a:lnTo>
                  <a:pt x="0" y="63"/>
                </a:lnTo>
                <a:lnTo>
                  <a:pt x="4" y="30"/>
                </a:lnTo>
                <a:lnTo>
                  <a:pt x="16" y="0"/>
                </a:lnTo>
                <a:lnTo>
                  <a:pt x="79" y="6"/>
                </a:lnTo>
                <a:lnTo>
                  <a:pt x="63" y="26"/>
                </a:lnTo>
                <a:lnTo>
                  <a:pt x="51" y="48"/>
                </a:lnTo>
                <a:lnTo>
                  <a:pt x="45" y="75"/>
                </a:lnTo>
                <a:lnTo>
                  <a:pt x="45" y="91"/>
                </a:lnTo>
                <a:lnTo>
                  <a:pt x="43" y="108"/>
                </a:lnTo>
                <a:lnTo>
                  <a:pt x="57" y="104"/>
                </a:lnTo>
                <a:lnTo>
                  <a:pt x="79" y="106"/>
                </a:lnTo>
                <a:lnTo>
                  <a:pt x="100" y="112"/>
                </a:lnTo>
                <a:lnTo>
                  <a:pt x="118" y="124"/>
                </a:lnTo>
                <a:lnTo>
                  <a:pt x="128" y="136"/>
                </a:lnTo>
                <a:lnTo>
                  <a:pt x="159" y="122"/>
                </a:lnTo>
                <a:lnTo>
                  <a:pt x="177" y="106"/>
                </a:lnTo>
                <a:lnTo>
                  <a:pt x="192" y="85"/>
                </a:lnTo>
                <a:lnTo>
                  <a:pt x="198" y="61"/>
                </a:lnTo>
                <a:lnTo>
                  <a:pt x="200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5" name="Freeform 103"/>
          <p:cNvSpPr>
            <a:spLocks/>
          </p:cNvSpPr>
          <p:nvPr/>
        </p:nvSpPr>
        <p:spPr bwMode="auto">
          <a:xfrm>
            <a:off x="8259763" y="2713038"/>
            <a:ext cx="92075" cy="127000"/>
          </a:xfrm>
          <a:custGeom>
            <a:avLst/>
            <a:gdLst>
              <a:gd name="T0" fmla="*/ 43 w 51"/>
              <a:gd name="T1" fmla="*/ 0 h 80"/>
              <a:gd name="T2" fmla="*/ 27 w 51"/>
              <a:gd name="T3" fmla="*/ 2 h 80"/>
              <a:gd name="T4" fmla="*/ 15 w 51"/>
              <a:gd name="T5" fmla="*/ 8 h 80"/>
              <a:gd name="T6" fmla="*/ 4 w 51"/>
              <a:gd name="T7" fmla="*/ 21 h 80"/>
              <a:gd name="T8" fmla="*/ 0 w 51"/>
              <a:gd name="T9" fmla="*/ 35 h 80"/>
              <a:gd name="T10" fmla="*/ 0 w 51"/>
              <a:gd name="T11" fmla="*/ 51 h 80"/>
              <a:gd name="T12" fmla="*/ 9 w 51"/>
              <a:gd name="T13" fmla="*/ 65 h 80"/>
              <a:gd name="T14" fmla="*/ 21 w 51"/>
              <a:gd name="T15" fmla="*/ 76 h 80"/>
              <a:gd name="T16" fmla="*/ 35 w 51"/>
              <a:gd name="T17" fmla="*/ 80 h 80"/>
              <a:gd name="T18" fmla="*/ 51 w 51"/>
              <a:gd name="T19" fmla="*/ 78 h 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80"/>
              <a:gd name="T32" fmla="*/ 51 w 51"/>
              <a:gd name="T33" fmla="*/ 80 h 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80">
                <a:moveTo>
                  <a:pt x="43" y="0"/>
                </a:moveTo>
                <a:lnTo>
                  <a:pt x="27" y="2"/>
                </a:lnTo>
                <a:lnTo>
                  <a:pt x="15" y="8"/>
                </a:lnTo>
                <a:lnTo>
                  <a:pt x="4" y="21"/>
                </a:lnTo>
                <a:lnTo>
                  <a:pt x="0" y="35"/>
                </a:lnTo>
                <a:lnTo>
                  <a:pt x="0" y="51"/>
                </a:lnTo>
                <a:lnTo>
                  <a:pt x="9" y="65"/>
                </a:lnTo>
                <a:lnTo>
                  <a:pt x="21" y="76"/>
                </a:lnTo>
                <a:lnTo>
                  <a:pt x="35" y="80"/>
                </a:lnTo>
                <a:lnTo>
                  <a:pt x="51" y="7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6" name="Freeform 104"/>
          <p:cNvSpPr>
            <a:spLocks/>
          </p:cNvSpPr>
          <p:nvPr/>
        </p:nvSpPr>
        <p:spPr bwMode="auto">
          <a:xfrm>
            <a:off x="8323265" y="2836865"/>
            <a:ext cx="39687" cy="77787"/>
          </a:xfrm>
          <a:custGeom>
            <a:avLst/>
            <a:gdLst>
              <a:gd name="T0" fmla="*/ 16 w 23"/>
              <a:gd name="T1" fmla="*/ 0 h 49"/>
              <a:gd name="T2" fmla="*/ 6 w 23"/>
              <a:gd name="T3" fmla="*/ 8 h 49"/>
              <a:gd name="T4" fmla="*/ 0 w 23"/>
              <a:gd name="T5" fmla="*/ 18 h 49"/>
              <a:gd name="T6" fmla="*/ 0 w 23"/>
              <a:gd name="T7" fmla="*/ 30 h 49"/>
              <a:gd name="T8" fmla="*/ 6 w 23"/>
              <a:gd name="T9" fmla="*/ 41 h 49"/>
              <a:gd name="T10" fmla="*/ 16 w 23"/>
              <a:gd name="T11" fmla="*/ 49 h 49"/>
              <a:gd name="T12" fmla="*/ 23 w 23"/>
              <a:gd name="T13" fmla="*/ 49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49"/>
              <a:gd name="T23" fmla="*/ 23 w 2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49">
                <a:moveTo>
                  <a:pt x="16" y="0"/>
                </a:moveTo>
                <a:lnTo>
                  <a:pt x="6" y="8"/>
                </a:lnTo>
                <a:lnTo>
                  <a:pt x="0" y="18"/>
                </a:lnTo>
                <a:lnTo>
                  <a:pt x="0" y="30"/>
                </a:lnTo>
                <a:lnTo>
                  <a:pt x="6" y="41"/>
                </a:lnTo>
                <a:lnTo>
                  <a:pt x="16" y="49"/>
                </a:lnTo>
                <a:lnTo>
                  <a:pt x="23" y="4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7" name="Line 105"/>
          <p:cNvSpPr>
            <a:spLocks noChangeShapeType="1"/>
          </p:cNvSpPr>
          <p:nvPr/>
        </p:nvSpPr>
        <p:spPr bwMode="auto">
          <a:xfrm flipH="1">
            <a:off x="8337551" y="2824163"/>
            <a:ext cx="111125" cy="12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8" name="Line 106"/>
          <p:cNvSpPr>
            <a:spLocks noChangeShapeType="1"/>
          </p:cNvSpPr>
          <p:nvPr/>
        </p:nvSpPr>
        <p:spPr bwMode="auto">
          <a:xfrm flipH="1">
            <a:off x="8362950" y="2890838"/>
            <a:ext cx="152400" cy="23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39" name="Freeform 107"/>
          <p:cNvSpPr>
            <a:spLocks/>
          </p:cNvSpPr>
          <p:nvPr/>
        </p:nvSpPr>
        <p:spPr bwMode="auto">
          <a:xfrm>
            <a:off x="8056563" y="2324100"/>
            <a:ext cx="520700" cy="242888"/>
          </a:xfrm>
          <a:custGeom>
            <a:avLst/>
            <a:gdLst>
              <a:gd name="T0" fmla="*/ 292 w 292"/>
              <a:gd name="T1" fmla="*/ 37 h 153"/>
              <a:gd name="T2" fmla="*/ 290 w 292"/>
              <a:gd name="T3" fmla="*/ 33 h 153"/>
              <a:gd name="T4" fmla="*/ 284 w 292"/>
              <a:gd name="T5" fmla="*/ 27 h 153"/>
              <a:gd name="T6" fmla="*/ 274 w 292"/>
              <a:gd name="T7" fmla="*/ 19 h 153"/>
              <a:gd name="T8" fmla="*/ 257 w 292"/>
              <a:gd name="T9" fmla="*/ 15 h 153"/>
              <a:gd name="T10" fmla="*/ 237 w 292"/>
              <a:gd name="T11" fmla="*/ 8 h 153"/>
              <a:gd name="T12" fmla="*/ 214 w 292"/>
              <a:gd name="T13" fmla="*/ 4 h 153"/>
              <a:gd name="T14" fmla="*/ 188 w 292"/>
              <a:gd name="T15" fmla="*/ 2 h 153"/>
              <a:gd name="T16" fmla="*/ 159 w 292"/>
              <a:gd name="T17" fmla="*/ 0 h 153"/>
              <a:gd name="T18" fmla="*/ 133 w 292"/>
              <a:gd name="T19" fmla="*/ 0 h 153"/>
              <a:gd name="T20" fmla="*/ 104 w 292"/>
              <a:gd name="T21" fmla="*/ 2 h 153"/>
              <a:gd name="T22" fmla="*/ 78 w 292"/>
              <a:gd name="T23" fmla="*/ 4 h 153"/>
              <a:gd name="T24" fmla="*/ 55 w 292"/>
              <a:gd name="T25" fmla="*/ 8 h 153"/>
              <a:gd name="T26" fmla="*/ 35 w 292"/>
              <a:gd name="T27" fmla="*/ 15 h 153"/>
              <a:gd name="T28" fmla="*/ 19 w 292"/>
              <a:gd name="T29" fmla="*/ 21 h 153"/>
              <a:gd name="T30" fmla="*/ 8 w 292"/>
              <a:gd name="T31" fmla="*/ 27 h 153"/>
              <a:gd name="T32" fmla="*/ 2 w 292"/>
              <a:gd name="T33" fmla="*/ 33 h 153"/>
              <a:gd name="T34" fmla="*/ 0 w 292"/>
              <a:gd name="T35" fmla="*/ 41 h 153"/>
              <a:gd name="T36" fmla="*/ 2 w 292"/>
              <a:gd name="T37" fmla="*/ 47 h 153"/>
              <a:gd name="T38" fmla="*/ 16 w 292"/>
              <a:gd name="T39" fmla="*/ 76 h 153"/>
              <a:gd name="T40" fmla="*/ 35 w 292"/>
              <a:gd name="T41" fmla="*/ 102 h 153"/>
              <a:gd name="T42" fmla="*/ 57 w 292"/>
              <a:gd name="T43" fmla="*/ 123 h 153"/>
              <a:gd name="T44" fmla="*/ 84 w 292"/>
              <a:gd name="T45" fmla="*/ 139 h 153"/>
              <a:gd name="T46" fmla="*/ 112 w 292"/>
              <a:gd name="T47" fmla="*/ 149 h 153"/>
              <a:gd name="T48" fmla="*/ 141 w 292"/>
              <a:gd name="T49" fmla="*/ 153 h 153"/>
              <a:gd name="T50" fmla="*/ 169 w 292"/>
              <a:gd name="T51" fmla="*/ 151 h 153"/>
              <a:gd name="T52" fmla="*/ 198 w 292"/>
              <a:gd name="T53" fmla="*/ 143 h 153"/>
              <a:gd name="T54" fmla="*/ 225 w 292"/>
              <a:gd name="T55" fmla="*/ 129 h 153"/>
              <a:gd name="T56" fmla="*/ 249 w 292"/>
              <a:gd name="T57" fmla="*/ 110 h 153"/>
              <a:gd name="T58" fmla="*/ 269 w 292"/>
              <a:gd name="T59" fmla="*/ 86 h 153"/>
              <a:gd name="T60" fmla="*/ 286 w 292"/>
              <a:gd name="T61" fmla="*/ 59 h 153"/>
              <a:gd name="T62" fmla="*/ 292 w 292"/>
              <a:gd name="T63" fmla="*/ 47 h 153"/>
              <a:gd name="T64" fmla="*/ 292 w 292"/>
              <a:gd name="T65" fmla="*/ 37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2"/>
              <a:gd name="T100" fmla="*/ 0 h 153"/>
              <a:gd name="T101" fmla="*/ 292 w 292"/>
              <a:gd name="T102" fmla="*/ 153 h 1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2" h="153">
                <a:moveTo>
                  <a:pt x="292" y="37"/>
                </a:moveTo>
                <a:lnTo>
                  <a:pt x="290" y="33"/>
                </a:lnTo>
                <a:lnTo>
                  <a:pt x="284" y="27"/>
                </a:lnTo>
                <a:lnTo>
                  <a:pt x="274" y="19"/>
                </a:lnTo>
                <a:lnTo>
                  <a:pt x="257" y="15"/>
                </a:lnTo>
                <a:lnTo>
                  <a:pt x="237" y="8"/>
                </a:lnTo>
                <a:lnTo>
                  <a:pt x="214" y="4"/>
                </a:lnTo>
                <a:lnTo>
                  <a:pt x="188" y="2"/>
                </a:lnTo>
                <a:lnTo>
                  <a:pt x="159" y="0"/>
                </a:lnTo>
                <a:lnTo>
                  <a:pt x="133" y="0"/>
                </a:lnTo>
                <a:lnTo>
                  <a:pt x="104" y="2"/>
                </a:lnTo>
                <a:lnTo>
                  <a:pt x="78" y="4"/>
                </a:lnTo>
                <a:lnTo>
                  <a:pt x="55" y="8"/>
                </a:lnTo>
                <a:lnTo>
                  <a:pt x="35" y="15"/>
                </a:lnTo>
                <a:lnTo>
                  <a:pt x="19" y="21"/>
                </a:lnTo>
                <a:lnTo>
                  <a:pt x="8" y="27"/>
                </a:lnTo>
                <a:lnTo>
                  <a:pt x="2" y="33"/>
                </a:lnTo>
                <a:lnTo>
                  <a:pt x="0" y="41"/>
                </a:lnTo>
                <a:lnTo>
                  <a:pt x="2" y="47"/>
                </a:lnTo>
                <a:lnTo>
                  <a:pt x="16" y="76"/>
                </a:lnTo>
                <a:lnTo>
                  <a:pt x="35" y="102"/>
                </a:lnTo>
                <a:lnTo>
                  <a:pt x="57" y="123"/>
                </a:lnTo>
                <a:lnTo>
                  <a:pt x="84" y="139"/>
                </a:lnTo>
                <a:lnTo>
                  <a:pt x="112" y="149"/>
                </a:lnTo>
                <a:lnTo>
                  <a:pt x="141" y="153"/>
                </a:lnTo>
                <a:lnTo>
                  <a:pt x="169" y="151"/>
                </a:lnTo>
                <a:lnTo>
                  <a:pt x="198" y="143"/>
                </a:lnTo>
                <a:lnTo>
                  <a:pt x="225" y="129"/>
                </a:lnTo>
                <a:lnTo>
                  <a:pt x="249" y="110"/>
                </a:lnTo>
                <a:lnTo>
                  <a:pt x="269" y="86"/>
                </a:lnTo>
                <a:lnTo>
                  <a:pt x="286" y="59"/>
                </a:lnTo>
                <a:lnTo>
                  <a:pt x="292" y="47"/>
                </a:lnTo>
                <a:lnTo>
                  <a:pt x="292" y="37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6350">
            <a:solidFill>
              <a:srgbClr val="FF983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0" name="Freeform 108"/>
          <p:cNvSpPr>
            <a:spLocks/>
          </p:cNvSpPr>
          <p:nvPr/>
        </p:nvSpPr>
        <p:spPr bwMode="auto">
          <a:xfrm>
            <a:off x="8118476" y="2428875"/>
            <a:ext cx="396875" cy="19050"/>
          </a:xfrm>
          <a:custGeom>
            <a:avLst/>
            <a:gdLst>
              <a:gd name="T0" fmla="*/ 0 w 222"/>
              <a:gd name="T1" fmla="*/ 0 h 12"/>
              <a:gd name="T2" fmla="*/ 20 w 222"/>
              <a:gd name="T3" fmla="*/ 4 h 12"/>
              <a:gd name="T4" fmla="*/ 43 w 222"/>
              <a:gd name="T5" fmla="*/ 8 h 12"/>
              <a:gd name="T6" fmla="*/ 69 w 222"/>
              <a:gd name="T7" fmla="*/ 10 h 12"/>
              <a:gd name="T8" fmla="*/ 98 w 222"/>
              <a:gd name="T9" fmla="*/ 12 h 12"/>
              <a:gd name="T10" fmla="*/ 124 w 222"/>
              <a:gd name="T11" fmla="*/ 12 h 12"/>
              <a:gd name="T12" fmla="*/ 153 w 222"/>
              <a:gd name="T13" fmla="*/ 10 h 12"/>
              <a:gd name="T14" fmla="*/ 179 w 222"/>
              <a:gd name="T15" fmla="*/ 8 h 12"/>
              <a:gd name="T16" fmla="*/ 202 w 222"/>
              <a:gd name="T17" fmla="*/ 4 h 12"/>
              <a:gd name="T18" fmla="*/ 222 w 22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"/>
              <a:gd name="T31" fmla="*/ 0 h 12"/>
              <a:gd name="T32" fmla="*/ 222 w 22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" h="12">
                <a:moveTo>
                  <a:pt x="0" y="0"/>
                </a:moveTo>
                <a:lnTo>
                  <a:pt x="20" y="4"/>
                </a:lnTo>
                <a:lnTo>
                  <a:pt x="43" y="8"/>
                </a:lnTo>
                <a:lnTo>
                  <a:pt x="69" y="10"/>
                </a:lnTo>
                <a:lnTo>
                  <a:pt x="98" y="12"/>
                </a:lnTo>
                <a:lnTo>
                  <a:pt x="124" y="12"/>
                </a:lnTo>
                <a:lnTo>
                  <a:pt x="153" y="10"/>
                </a:lnTo>
                <a:lnTo>
                  <a:pt x="179" y="8"/>
                </a:lnTo>
                <a:lnTo>
                  <a:pt x="202" y="4"/>
                </a:lnTo>
                <a:lnTo>
                  <a:pt x="22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1" name="Freeform 109"/>
          <p:cNvSpPr>
            <a:spLocks/>
          </p:cNvSpPr>
          <p:nvPr/>
        </p:nvSpPr>
        <p:spPr bwMode="auto">
          <a:xfrm>
            <a:off x="8056563" y="2324100"/>
            <a:ext cx="520700" cy="242888"/>
          </a:xfrm>
          <a:custGeom>
            <a:avLst/>
            <a:gdLst>
              <a:gd name="T0" fmla="*/ 292 w 292"/>
              <a:gd name="T1" fmla="*/ 37 h 153"/>
              <a:gd name="T2" fmla="*/ 290 w 292"/>
              <a:gd name="T3" fmla="*/ 33 h 153"/>
              <a:gd name="T4" fmla="*/ 284 w 292"/>
              <a:gd name="T5" fmla="*/ 27 h 153"/>
              <a:gd name="T6" fmla="*/ 274 w 292"/>
              <a:gd name="T7" fmla="*/ 19 h 153"/>
              <a:gd name="T8" fmla="*/ 257 w 292"/>
              <a:gd name="T9" fmla="*/ 15 h 153"/>
              <a:gd name="T10" fmla="*/ 237 w 292"/>
              <a:gd name="T11" fmla="*/ 8 h 153"/>
              <a:gd name="T12" fmla="*/ 214 w 292"/>
              <a:gd name="T13" fmla="*/ 4 h 153"/>
              <a:gd name="T14" fmla="*/ 188 w 292"/>
              <a:gd name="T15" fmla="*/ 2 h 153"/>
              <a:gd name="T16" fmla="*/ 159 w 292"/>
              <a:gd name="T17" fmla="*/ 0 h 153"/>
              <a:gd name="T18" fmla="*/ 133 w 292"/>
              <a:gd name="T19" fmla="*/ 0 h 153"/>
              <a:gd name="T20" fmla="*/ 104 w 292"/>
              <a:gd name="T21" fmla="*/ 2 h 153"/>
              <a:gd name="T22" fmla="*/ 78 w 292"/>
              <a:gd name="T23" fmla="*/ 4 h 153"/>
              <a:gd name="T24" fmla="*/ 55 w 292"/>
              <a:gd name="T25" fmla="*/ 8 h 153"/>
              <a:gd name="T26" fmla="*/ 35 w 292"/>
              <a:gd name="T27" fmla="*/ 15 h 153"/>
              <a:gd name="T28" fmla="*/ 19 w 292"/>
              <a:gd name="T29" fmla="*/ 21 h 153"/>
              <a:gd name="T30" fmla="*/ 8 w 292"/>
              <a:gd name="T31" fmla="*/ 27 h 153"/>
              <a:gd name="T32" fmla="*/ 2 w 292"/>
              <a:gd name="T33" fmla="*/ 33 h 153"/>
              <a:gd name="T34" fmla="*/ 0 w 292"/>
              <a:gd name="T35" fmla="*/ 41 h 153"/>
              <a:gd name="T36" fmla="*/ 2 w 292"/>
              <a:gd name="T37" fmla="*/ 47 h 153"/>
              <a:gd name="T38" fmla="*/ 16 w 292"/>
              <a:gd name="T39" fmla="*/ 76 h 153"/>
              <a:gd name="T40" fmla="*/ 35 w 292"/>
              <a:gd name="T41" fmla="*/ 102 h 153"/>
              <a:gd name="T42" fmla="*/ 57 w 292"/>
              <a:gd name="T43" fmla="*/ 123 h 153"/>
              <a:gd name="T44" fmla="*/ 84 w 292"/>
              <a:gd name="T45" fmla="*/ 139 h 153"/>
              <a:gd name="T46" fmla="*/ 112 w 292"/>
              <a:gd name="T47" fmla="*/ 149 h 153"/>
              <a:gd name="T48" fmla="*/ 141 w 292"/>
              <a:gd name="T49" fmla="*/ 153 h 153"/>
              <a:gd name="T50" fmla="*/ 169 w 292"/>
              <a:gd name="T51" fmla="*/ 151 h 153"/>
              <a:gd name="T52" fmla="*/ 198 w 292"/>
              <a:gd name="T53" fmla="*/ 143 h 153"/>
              <a:gd name="T54" fmla="*/ 225 w 292"/>
              <a:gd name="T55" fmla="*/ 129 h 153"/>
              <a:gd name="T56" fmla="*/ 249 w 292"/>
              <a:gd name="T57" fmla="*/ 110 h 153"/>
              <a:gd name="T58" fmla="*/ 269 w 292"/>
              <a:gd name="T59" fmla="*/ 86 h 153"/>
              <a:gd name="T60" fmla="*/ 286 w 292"/>
              <a:gd name="T61" fmla="*/ 59 h 153"/>
              <a:gd name="T62" fmla="*/ 292 w 292"/>
              <a:gd name="T63" fmla="*/ 47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153"/>
              <a:gd name="T98" fmla="*/ 292 w 292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153">
                <a:moveTo>
                  <a:pt x="292" y="37"/>
                </a:moveTo>
                <a:lnTo>
                  <a:pt x="290" y="33"/>
                </a:lnTo>
                <a:lnTo>
                  <a:pt x="284" y="27"/>
                </a:lnTo>
                <a:lnTo>
                  <a:pt x="274" y="19"/>
                </a:lnTo>
                <a:lnTo>
                  <a:pt x="257" y="15"/>
                </a:lnTo>
                <a:lnTo>
                  <a:pt x="237" y="8"/>
                </a:lnTo>
                <a:lnTo>
                  <a:pt x="214" y="4"/>
                </a:lnTo>
                <a:lnTo>
                  <a:pt x="188" y="2"/>
                </a:lnTo>
                <a:lnTo>
                  <a:pt x="159" y="0"/>
                </a:lnTo>
                <a:lnTo>
                  <a:pt x="133" y="0"/>
                </a:lnTo>
                <a:lnTo>
                  <a:pt x="104" y="2"/>
                </a:lnTo>
                <a:lnTo>
                  <a:pt x="78" y="4"/>
                </a:lnTo>
                <a:lnTo>
                  <a:pt x="55" y="8"/>
                </a:lnTo>
                <a:lnTo>
                  <a:pt x="35" y="15"/>
                </a:lnTo>
                <a:lnTo>
                  <a:pt x="19" y="21"/>
                </a:lnTo>
                <a:lnTo>
                  <a:pt x="8" y="27"/>
                </a:lnTo>
                <a:lnTo>
                  <a:pt x="2" y="33"/>
                </a:lnTo>
                <a:lnTo>
                  <a:pt x="0" y="41"/>
                </a:lnTo>
                <a:lnTo>
                  <a:pt x="2" y="47"/>
                </a:lnTo>
                <a:lnTo>
                  <a:pt x="16" y="76"/>
                </a:lnTo>
                <a:lnTo>
                  <a:pt x="35" y="102"/>
                </a:lnTo>
                <a:lnTo>
                  <a:pt x="57" y="123"/>
                </a:lnTo>
                <a:lnTo>
                  <a:pt x="84" y="139"/>
                </a:lnTo>
                <a:lnTo>
                  <a:pt x="112" y="149"/>
                </a:lnTo>
                <a:lnTo>
                  <a:pt x="141" y="153"/>
                </a:lnTo>
                <a:lnTo>
                  <a:pt x="169" y="151"/>
                </a:lnTo>
                <a:lnTo>
                  <a:pt x="198" y="143"/>
                </a:lnTo>
                <a:lnTo>
                  <a:pt x="225" y="129"/>
                </a:lnTo>
                <a:lnTo>
                  <a:pt x="249" y="110"/>
                </a:lnTo>
                <a:lnTo>
                  <a:pt x="269" y="86"/>
                </a:lnTo>
                <a:lnTo>
                  <a:pt x="286" y="59"/>
                </a:lnTo>
                <a:lnTo>
                  <a:pt x="292" y="4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2" name="Freeform 110"/>
          <p:cNvSpPr>
            <a:spLocks/>
          </p:cNvSpPr>
          <p:nvPr/>
        </p:nvSpPr>
        <p:spPr bwMode="auto">
          <a:xfrm>
            <a:off x="8031164" y="2603500"/>
            <a:ext cx="228600" cy="407988"/>
          </a:xfrm>
          <a:custGeom>
            <a:avLst/>
            <a:gdLst>
              <a:gd name="T0" fmla="*/ 39 w 128"/>
              <a:gd name="T1" fmla="*/ 257 h 257"/>
              <a:gd name="T2" fmla="*/ 51 w 128"/>
              <a:gd name="T3" fmla="*/ 253 h 257"/>
              <a:gd name="T4" fmla="*/ 69 w 128"/>
              <a:gd name="T5" fmla="*/ 247 h 257"/>
              <a:gd name="T6" fmla="*/ 90 w 128"/>
              <a:gd name="T7" fmla="*/ 243 h 257"/>
              <a:gd name="T8" fmla="*/ 112 w 128"/>
              <a:gd name="T9" fmla="*/ 241 h 257"/>
              <a:gd name="T10" fmla="*/ 126 w 128"/>
              <a:gd name="T11" fmla="*/ 237 h 257"/>
              <a:gd name="T12" fmla="*/ 126 w 128"/>
              <a:gd name="T13" fmla="*/ 216 h 257"/>
              <a:gd name="T14" fmla="*/ 128 w 128"/>
              <a:gd name="T15" fmla="*/ 157 h 257"/>
              <a:gd name="T16" fmla="*/ 124 w 128"/>
              <a:gd name="T17" fmla="*/ 100 h 257"/>
              <a:gd name="T18" fmla="*/ 118 w 128"/>
              <a:gd name="T19" fmla="*/ 63 h 257"/>
              <a:gd name="T20" fmla="*/ 122 w 128"/>
              <a:gd name="T21" fmla="*/ 49 h 257"/>
              <a:gd name="T22" fmla="*/ 124 w 128"/>
              <a:gd name="T23" fmla="*/ 34 h 257"/>
              <a:gd name="T24" fmla="*/ 120 w 128"/>
              <a:gd name="T25" fmla="*/ 18 h 257"/>
              <a:gd name="T26" fmla="*/ 110 w 128"/>
              <a:gd name="T27" fmla="*/ 8 h 257"/>
              <a:gd name="T28" fmla="*/ 96 w 128"/>
              <a:gd name="T29" fmla="*/ 0 h 257"/>
              <a:gd name="T30" fmla="*/ 81 w 128"/>
              <a:gd name="T31" fmla="*/ 0 h 257"/>
              <a:gd name="T32" fmla="*/ 67 w 128"/>
              <a:gd name="T33" fmla="*/ 4 h 257"/>
              <a:gd name="T34" fmla="*/ 65 w 128"/>
              <a:gd name="T35" fmla="*/ 6 h 257"/>
              <a:gd name="T36" fmla="*/ 65 w 128"/>
              <a:gd name="T37" fmla="*/ 6 h 257"/>
              <a:gd name="T38" fmla="*/ 47 w 128"/>
              <a:gd name="T39" fmla="*/ 8 h 257"/>
              <a:gd name="T40" fmla="*/ 30 w 128"/>
              <a:gd name="T41" fmla="*/ 18 h 257"/>
              <a:gd name="T42" fmla="*/ 18 w 128"/>
              <a:gd name="T43" fmla="*/ 30 h 257"/>
              <a:gd name="T44" fmla="*/ 10 w 128"/>
              <a:gd name="T45" fmla="*/ 47 h 257"/>
              <a:gd name="T46" fmla="*/ 8 w 128"/>
              <a:gd name="T47" fmla="*/ 65 h 257"/>
              <a:gd name="T48" fmla="*/ 8 w 128"/>
              <a:gd name="T49" fmla="*/ 69 h 257"/>
              <a:gd name="T50" fmla="*/ 8 w 128"/>
              <a:gd name="T51" fmla="*/ 90 h 257"/>
              <a:gd name="T52" fmla="*/ 2 w 128"/>
              <a:gd name="T53" fmla="*/ 116 h 257"/>
              <a:gd name="T54" fmla="*/ 0 w 128"/>
              <a:gd name="T55" fmla="*/ 145 h 257"/>
              <a:gd name="T56" fmla="*/ 6 w 128"/>
              <a:gd name="T57" fmla="*/ 171 h 257"/>
              <a:gd name="T58" fmla="*/ 16 w 128"/>
              <a:gd name="T59" fmla="*/ 198 h 257"/>
              <a:gd name="T60" fmla="*/ 30 w 128"/>
              <a:gd name="T61" fmla="*/ 218 h 257"/>
              <a:gd name="T62" fmla="*/ 39 w 128"/>
              <a:gd name="T63" fmla="*/ 257 h 2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8"/>
              <a:gd name="T97" fmla="*/ 0 h 257"/>
              <a:gd name="T98" fmla="*/ 128 w 128"/>
              <a:gd name="T99" fmla="*/ 257 h 2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8" h="257">
                <a:moveTo>
                  <a:pt x="39" y="257"/>
                </a:moveTo>
                <a:lnTo>
                  <a:pt x="51" y="253"/>
                </a:lnTo>
                <a:lnTo>
                  <a:pt x="69" y="247"/>
                </a:lnTo>
                <a:lnTo>
                  <a:pt x="90" y="243"/>
                </a:lnTo>
                <a:lnTo>
                  <a:pt x="112" y="241"/>
                </a:lnTo>
                <a:lnTo>
                  <a:pt x="126" y="237"/>
                </a:lnTo>
                <a:lnTo>
                  <a:pt x="126" y="216"/>
                </a:lnTo>
                <a:lnTo>
                  <a:pt x="128" y="157"/>
                </a:lnTo>
                <a:lnTo>
                  <a:pt x="124" y="100"/>
                </a:lnTo>
                <a:lnTo>
                  <a:pt x="118" y="63"/>
                </a:lnTo>
                <a:lnTo>
                  <a:pt x="122" y="49"/>
                </a:lnTo>
                <a:lnTo>
                  <a:pt x="124" y="34"/>
                </a:lnTo>
                <a:lnTo>
                  <a:pt x="120" y="18"/>
                </a:lnTo>
                <a:lnTo>
                  <a:pt x="110" y="8"/>
                </a:lnTo>
                <a:lnTo>
                  <a:pt x="96" y="0"/>
                </a:lnTo>
                <a:lnTo>
                  <a:pt x="81" y="0"/>
                </a:lnTo>
                <a:lnTo>
                  <a:pt x="67" y="4"/>
                </a:lnTo>
                <a:lnTo>
                  <a:pt x="65" y="6"/>
                </a:lnTo>
                <a:lnTo>
                  <a:pt x="47" y="8"/>
                </a:lnTo>
                <a:lnTo>
                  <a:pt x="30" y="18"/>
                </a:lnTo>
                <a:lnTo>
                  <a:pt x="18" y="30"/>
                </a:lnTo>
                <a:lnTo>
                  <a:pt x="10" y="47"/>
                </a:lnTo>
                <a:lnTo>
                  <a:pt x="8" y="65"/>
                </a:lnTo>
                <a:lnTo>
                  <a:pt x="8" y="69"/>
                </a:lnTo>
                <a:lnTo>
                  <a:pt x="8" y="90"/>
                </a:lnTo>
                <a:lnTo>
                  <a:pt x="2" y="116"/>
                </a:lnTo>
                <a:lnTo>
                  <a:pt x="0" y="145"/>
                </a:lnTo>
                <a:lnTo>
                  <a:pt x="6" y="171"/>
                </a:lnTo>
                <a:lnTo>
                  <a:pt x="16" y="198"/>
                </a:lnTo>
                <a:lnTo>
                  <a:pt x="30" y="218"/>
                </a:lnTo>
                <a:lnTo>
                  <a:pt x="39" y="25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3" name="Freeform 111"/>
          <p:cNvSpPr>
            <a:spLocks/>
          </p:cNvSpPr>
          <p:nvPr/>
        </p:nvSpPr>
        <p:spPr bwMode="auto">
          <a:xfrm>
            <a:off x="8031162" y="2603502"/>
            <a:ext cx="222251" cy="346075"/>
          </a:xfrm>
          <a:custGeom>
            <a:avLst/>
            <a:gdLst>
              <a:gd name="T0" fmla="*/ 118 w 124"/>
              <a:gd name="T1" fmla="*/ 63 h 218"/>
              <a:gd name="T2" fmla="*/ 122 w 124"/>
              <a:gd name="T3" fmla="*/ 49 h 218"/>
              <a:gd name="T4" fmla="*/ 124 w 124"/>
              <a:gd name="T5" fmla="*/ 34 h 218"/>
              <a:gd name="T6" fmla="*/ 120 w 124"/>
              <a:gd name="T7" fmla="*/ 18 h 218"/>
              <a:gd name="T8" fmla="*/ 110 w 124"/>
              <a:gd name="T9" fmla="*/ 8 h 218"/>
              <a:gd name="T10" fmla="*/ 98 w 124"/>
              <a:gd name="T11" fmla="*/ 0 h 218"/>
              <a:gd name="T12" fmla="*/ 81 w 124"/>
              <a:gd name="T13" fmla="*/ 0 h 218"/>
              <a:gd name="T14" fmla="*/ 67 w 124"/>
              <a:gd name="T15" fmla="*/ 4 h 218"/>
              <a:gd name="T16" fmla="*/ 65 w 124"/>
              <a:gd name="T17" fmla="*/ 6 h 218"/>
              <a:gd name="T18" fmla="*/ 65 w 124"/>
              <a:gd name="T19" fmla="*/ 6 h 218"/>
              <a:gd name="T20" fmla="*/ 47 w 124"/>
              <a:gd name="T21" fmla="*/ 8 h 218"/>
              <a:gd name="T22" fmla="*/ 30 w 124"/>
              <a:gd name="T23" fmla="*/ 18 h 218"/>
              <a:gd name="T24" fmla="*/ 18 w 124"/>
              <a:gd name="T25" fmla="*/ 30 h 218"/>
              <a:gd name="T26" fmla="*/ 10 w 124"/>
              <a:gd name="T27" fmla="*/ 47 h 218"/>
              <a:gd name="T28" fmla="*/ 8 w 124"/>
              <a:gd name="T29" fmla="*/ 65 h 218"/>
              <a:gd name="T30" fmla="*/ 10 w 124"/>
              <a:gd name="T31" fmla="*/ 69 h 218"/>
              <a:gd name="T32" fmla="*/ 10 w 124"/>
              <a:gd name="T33" fmla="*/ 90 h 218"/>
              <a:gd name="T34" fmla="*/ 2 w 124"/>
              <a:gd name="T35" fmla="*/ 116 h 218"/>
              <a:gd name="T36" fmla="*/ 0 w 124"/>
              <a:gd name="T37" fmla="*/ 145 h 218"/>
              <a:gd name="T38" fmla="*/ 6 w 124"/>
              <a:gd name="T39" fmla="*/ 171 h 218"/>
              <a:gd name="T40" fmla="*/ 16 w 124"/>
              <a:gd name="T41" fmla="*/ 198 h 218"/>
              <a:gd name="T42" fmla="*/ 30 w 124"/>
              <a:gd name="T43" fmla="*/ 218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4"/>
              <a:gd name="T67" fmla="*/ 0 h 218"/>
              <a:gd name="T68" fmla="*/ 124 w 124"/>
              <a:gd name="T69" fmla="*/ 218 h 2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4" h="218">
                <a:moveTo>
                  <a:pt x="118" y="63"/>
                </a:moveTo>
                <a:lnTo>
                  <a:pt x="122" y="49"/>
                </a:lnTo>
                <a:lnTo>
                  <a:pt x="124" y="34"/>
                </a:lnTo>
                <a:lnTo>
                  <a:pt x="120" y="18"/>
                </a:lnTo>
                <a:lnTo>
                  <a:pt x="110" y="8"/>
                </a:lnTo>
                <a:lnTo>
                  <a:pt x="98" y="0"/>
                </a:lnTo>
                <a:lnTo>
                  <a:pt x="81" y="0"/>
                </a:lnTo>
                <a:lnTo>
                  <a:pt x="67" y="4"/>
                </a:lnTo>
                <a:lnTo>
                  <a:pt x="65" y="6"/>
                </a:lnTo>
                <a:lnTo>
                  <a:pt x="47" y="8"/>
                </a:lnTo>
                <a:lnTo>
                  <a:pt x="30" y="18"/>
                </a:lnTo>
                <a:lnTo>
                  <a:pt x="18" y="30"/>
                </a:lnTo>
                <a:lnTo>
                  <a:pt x="10" y="47"/>
                </a:lnTo>
                <a:lnTo>
                  <a:pt x="8" y="65"/>
                </a:lnTo>
                <a:lnTo>
                  <a:pt x="10" y="69"/>
                </a:lnTo>
                <a:lnTo>
                  <a:pt x="10" y="90"/>
                </a:lnTo>
                <a:lnTo>
                  <a:pt x="2" y="116"/>
                </a:lnTo>
                <a:lnTo>
                  <a:pt x="0" y="145"/>
                </a:lnTo>
                <a:lnTo>
                  <a:pt x="6" y="171"/>
                </a:lnTo>
                <a:lnTo>
                  <a:pt x="16" y="198"/>
                </a:lnTo>
                <a:lnTo>
                  <a:pt x="30" y="21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4" name="Freeform 112"/>
          <p:cNvSpPr>
            <a:spLocks/>
          </p:cNvSpPr>
          <p:nvPr/>
        </p:nvSpPr>
        <p:spPr bwMode="auto">
          <a:xfrm>
            <a:off x="6188076" y="4567238"/>
            <a:ext cx="239713" cy="119062"/>
          </a:xfrm>
          <a:custGeom>
            <a:avLst/>
            <a:gdLst>
              <a:gd name="T0" fmla="*/ 134 w 134"/>
              <a:gd name="T1" fmla="*/ 75 h 75"/>
              <a:gd name="T2" fmla="*/ 122 w 134"/>
              <a:gd name="T3" fmla="*/ 53 h 75"/>
              <a:gd name="T4" fmla="*/ 108 w 134"/>
              <a:gd name="T5" fmla="*/ 32 h 75"/>
              <a:gd name="T6" fmla="*/ 85 w 134"/>
              <a:gd name="T7" fmla="*/ 16 h 75"/>
              <a:gd name="T8" fmla="*/ 63 w 134"/>
              <a:gd name="T9" fmla="*/ 6 h 75"/>
              <a:gd name="T10" fmla="*/ 38 w 134"/>
              <a:gd name="T11" fmla="*/ 0 h 75"/>
              <a:gd name="T12" fmla="*/ 12 w 134"/>
              <a:gd name="T13" fmla="*/ 2 h 75"/>
              <a:gd name="T14" fmla="*/ 0 w 134"/>
              <a:gd name="T15" fmla="*/ 4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"/>
              <a:gd name="T25" fmla="*/ 0 h 75"/>
              <a:gd name="T26" fmla="*/ 134 w 134"/>
              <a:gd name="T27" fmla="*/ 75 h 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" h="75">
                <a:moveTo>
                  <a:pt x="134" y="75"/>
                </a:moveTo>
                <a:lnTo>
                  <a:pt x="122" y="53"/>
                </a:lnTo>
                <a:lnTo>
                  <a:pt x="108" y="32"/>
                </a:lnTo>
                <a:lnTo>
                  <a:pt x="85" y="16"/>
                </a:lnTo>
                <a:lnTo>
                  <a:pt x="63" y="6"/>
                </a:lnTo>
                <a:lnTo>
                  <a:pt x="38" y="0"/>
                </a:lnTo>
                <a:lnTo>
                  <a:pt x="12" y="2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5" name="Freeform 113"/>
          <p:cNvSpPr>
            <a:spLocks/>
          </p:cNvSpPr>
          <p:nvPr/>
        </p:nvSpPr>
        <p:spPr bwMode="auto">
          <a:xfrm>
            <a:off x="6308724" y="4702175"/>
            <a:ext cx="58739" cy="52388"/>
          </a:xfrm>
          <a:custGeom>
            <a:avLst/>
            <a:gdLst>
              <a:gd name="T0" fmla="*/ 33 w 33"/>
              <a:gd name="T1" fmla="*/ 17 h 33"/>
              <a:gd name="T2" fmla="*/ 31 w 33"/>
              <a:gd name="T3" fmla="*/ 8 h 33"/>
              <a:gd name="T4" fmla="*/ 25 w 33"/>
              <a:gd name="T5" fmla="*/ 4 h 33"/>
              <a:gd name="T6" fmla="*/ 16 w 33"/>
              <a:gd name="T7" fmla="*/ 0 h 33"/>
              <a:gd name="T8" fmla="*/ 10 w 33"/>
              <a:gd name="T9" fmla="*/ 4 h 33"/>
              <a:gd name="T10" fmla="*/ 4 w 33"/>
              <a:gd name="T11" fmla="*/ 8 h 33"/>
              <a:gd name="T12" fmla="*/ 0 w 33"/>
              <a:gd name="T13" fmla="*/ 17 h 33"/>
              <a:gd name="T14" fmla="*/ 4 w 33"/>
              <a:gd name="T15" fmla="*/ 25 h 33"/>
              <a:gd name="T16" fmla="*/ 10 w 33"/>
              <a:gd name="T17" fmla="*/ 31 h 33"/>
              <a:gd name="T18" fmla="*/ 16 w 33"/>
              <a:gd name="T19" fmla="*/ 33 h 33"/>
              <a:gd name="T20" fmla="*/ 25 w 33"/>
              <a:gd name="T21" fmla="*/ 31 h 33"/>
              <a:gd name="T22" fmla="*/ 31 w 33"/>
              <a:gd name="T23" fmla="*/ 25 h 33"/>
              <a:gd name="T24" fmla="*/ 33 w 33"/>
              <a:gd name="T25" fmla="*/ 17 h 33"/>
              <a:gd name="T26" fmla="*/ 33 w 33"/>
              <a:gd name="T27" fmla="*/ 1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33"/>
              <a:gd name="T44" fmla="*/ 33 w 33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33">
                <a:moveTo>
                  <a:pt x="33" y="17"/>
                </a:moveTo>
                <a:lnTo>
                  <a:pt x="31" y="8"/>
                </a:lnTo>
                <a:lnTo>
                  <a:pt x="25" y="4"/>
                </a:lnTo>
                <a:lnTo>
                  <a:pt x="16" y="0"/>
                </a:lnTo>
                <a:lnTo>
                  <a:pt x="10" y="4"/>
                </a:lnTo>
                <a:lnTo>
                  <a:pt x="4" y="8"/>
                </a:lnTo>
                <a:lnTo>
                  <a:pt x="0" y="17"/>
                </a:lnTo>
                <a:lnTo>
                  <a:pt x="4" y="25"/>
                </a:lnTo>
                <a:lnTo>
                  <a:pt x="10" y="31"/>
                </a:lnTo>
                <a:lnTo>
                  <a:pt x="16" y="33"/>
                </a:lnTo>
                <a:lnTo>
                  <a:pt x="25" y="31"/>
                </a:lnTo>
                <a:lnTo>
                  <a:pt x="31" y="25"/>
                </a:lnTo>
                <a:lnTo>
                  <a:pt x="33" y="1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6" name="Freeform 114"/>
          <p:cNvSpPr>
            <a:spLocks/>
          </p:cNvSpPr>
          <p:nvPr/>
        </p:nvSpPr>
        <p:spPr bwMode="auto">
          <a:xfrm>
            <a:off x="8123239" y="5432425"/>
            <a:ext cx="352425" cy="184150"/>
          </a:xfrm>
          <a:custGeom>
            <a:avLst/>
            <a:gdLst>
              <a:gd name="T0" fmla="*/ 135 w 198"/>
              <a:gd name="T1" fmla="*/ 116 h 116"/>
              <a:gd name="T2" fmla="*/ 0 w 198"/>
              <a:gd name="T3" fmla="*/ 53 h 116"/>
              <a:gd name="T4" fmla="*/ 14 w 198"/>
              <a:gd name="T5" fmla="*/ 32 h 116"/>
              <a:gd name="T6" fmla="*/ 33 w 198"/>
              <a:gd name="T7" fmla="*/ 14 h 116"/>
              <a:gd name="T8" fmla="*/ 61 w 198"/>
              <a:gd name="T9" fmla="*/ 0 h 116"/>
              <a:gd name="T10" fmla="*/ 198 w 198"/>
              <a:gd name="T11" fmla="*/ 75 h 116"/>
              <a:gd name="T12" fmla="*/ 135 w 198"/>
              <a:gd name="T13" fmla="*/ 116 h 1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16"/>
              <a:gd name="T23" fmla="*/ 198 w 198"/>
              <a:gd name="T24" fmla="*/ 116 h 1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16">
                <a:moveTo>
                  <a:pt x="135" y="116"/>
                </a:moveTo>
                <a:lnTo>
                  <a:pt x="0" y="53"/>
                </a:lnTo>
                <a:lnTo>
                  <a:pt x="14" y="32"/>
                </a:lnTo>
                <a:lnTo>
                  <a:pt x="33" y="14"/>
                </a:lnTo>
                <a:lnTo>
                  <a:pt x="61" y="0"/>
                </a:lnTo>
                <a:lnTo>
                  <a:pt x="198" y="75"/>
                </a:lnTo>
                <a:lnTo>
                  <a:pt x="135" y="11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7" name="Freeform 115"/>
          <p:cNvSpPr>
            <a:spLocks/>
          </p:cNvSpPr>
          <p:nvPr/>
        </p:nvSpPr>
        <p:spPr bwMode="auto">
          <a:xfrm>
            <a:off x="8337551" y="5548313"/>
            <a:ext cx="314325" cy="152400"/>
          </a:xfrm>
          <a:custGeom>
            <a:avLst/>
            <a:gdLst>
              <a:gd name="T0" fmla="*/ 139 w 176"/>
              <a:gd name="T1" fmla="*/ 94 h 96"/>
              <a:gd name="T2" fmla="*/ 86 w 176"/>
              <a:gd name="T3" fmla="*/ 94 h 96"/>
              <a:gd name="T4" fmla="*/ 66 w 176"/>
              <a:gd name="T5" fmla="*/ 96 h 96"/>
              <a:gd name="T6" fmla="*/ 39 w 176"/>
              <a:gd name="T7" fmla="*/ 94 h 96"/>
              <a:gd name="T8" fmla="*/ 15 w 176"/>
              <a:gd name="T9" fmla="*/ 86 h 96"/>
              <a:gd name="T10" fmla="*/ 6 w 176"/>
              <a:gd name="T11" fmla="*/ 80 h 96"/>
              <a:gd name="T12" fmla="*/ 0 w 176"/>
              <a:gd name="T13" fmla="*/ 67 h 96"/>
              <a:gd name="T14" fmla="*/ 0 w 176"/>
              <a:gd name="T15" fmla="*/ 55 h 96"/>
              <a:gd name="T16" fmla="*/ 8 w 176"/>
              <a:gd name="T17" fmla="*/ 43 h 96"/>
              <a:gd name="T18" fmla="*/ 23 w 176"/>
              <a:gd name="T19" fmla="*/ 31 h 96"/>
              <a:gd name="T20" fmla="*/ 45 w 176"/>
              <a:gd name="T21" fmla="*/ 14 h 96"/>
              <a:gd name="T22" fmla="*/ 72 w 176"/>
              <a:gd name="T23" fmla="*/ 4 h 96"/>
              <a:gd name="T24" fmla="*/ 100 w 176"/>
              <a:gd name="T25" fmla="*/ 0 h 96"/>
              <a:gd name="T26" fmla="*/ 129 w 176"/>
              <a:gd name="T27" fmla="*/ 2 h 96"/>
              <a:gd name="T28" fmla="*/ 176 w 176"/>
              <a:gd name="T29" fmla="*/ 8 h 96"/>
              <a:gd name="T30" fmla="*/ 139 w 176"/>
              <a:gd name="T31" fmla="*/ 94 h 9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6"/>
              <a:gd name="T49" fmla="*/ 0 h 96"/>
              <a:gd name="T50" fmla="*/ 176 w 176"/>
              <a:gd name="T51" fmla="*/ 96 h 9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6" h="96">
                <a:moveTo>
                  <a:pt x="139" y="94"/>
                </a:moveTo>
                <a:lnTo>
                  <a:pt x="86" y="94"/>
                </a:lnTo>
                <a:lnTo>
                  <a:pt x="66" y="96"/>
                </a:lnTo>
                <a:lnTo>
                  <a:pt x="39" y="94"/>
                </a:lnTo>
                <a:lnTo>
                  <a:pt x="15" y="86"/>
                </a:lnTo>
                <a:lnTo>
                  <a:pt x="6" y="80"/>
                </a:lnTo>
                <a:lnTo>
                  <a:pt x="0" y="67"/>
                </a:lnTo>
                <a:lnTo>
                  <a:pt x="0" y="55"/>
                </a:lnTo>
                <a:lnTo>
                  <a:pt x="8" y="43"/>
                </a:lnTo>
                <a:lnTo>
                  <a:pt x="23" y="31"/>
                </a:lnTo>
                <a:lnTo>
                  <a:pt x="45" y="14"/>
                </a:lnTo>
                <a:lnTo>
                  <a:pt x="72" y="4"/>
                </a:lnTo>
                <a:lnTo>
                  <a:pt x="100" y="0"/>
                </a:lnTo>
                <a:lnTo>
                  <a:pt x="129" y="2"/>
                </a:lnTo>
                <a:lnTo>
                  <a:pt x="176" y="8"/>
                </a:lnTo>
                <a:lnTo>
                  <a:pt x="139" y="94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6350">
            <a:solidFill>
              <a:srgbClr val="B4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8" name="Freeform 116"/>
          <p:cNvSpPr>
            <a:spLocks/>
          </p:cNvSpPr>
          <p:nvPr/>
        </p:nvSpPr>
        <p:spPr bwMode="auto">
          <a:xfrm>
            <a:off x="8466139" y="5280027"/>
            <a:ext cx="844550" cy="608013"/>
          </a:xfrm>
          <a:custGeom>
            <a:avLst/>
            <a:gdLst>
              <a:gd name="T0" fmla="*/ 91 w 473"/>
              <a:gd name="T1" fmla="*/ 291 h 383"/>
              <a:gd name="T2" fmla="*/ 69 w 473"/>
              <a:gd name="T3" fmla="*/ 296 h 383"/>
              <a:gd name="T4" fmla="*/ 49 w 473"/>
              <a:gd name="T5" fmla="*/ 306 h 383"/>
              <a:gd name="T6" fmla="*/ 32 w 473"/>
              <a:gd name="T7" fmla="*/ 322 h 383"/>
              <a:gd name="T8" fmla="*/ 20 w 473"/>
              <a:gd name="T9" fmla="*/ 340 h 383"/>
              <a:gd name="T10" fmla="*/ 14 w 473"/>
              <a:gd name="T11" fmla="*/ 363 h 383"/>
              <a:gd name="T12" fmla="*/ 14 w 473"/>
              <a:gd name="T13" fmla="*/ 383 h 383"/>
              <a:gd name="T14" fmla="*/ 14 w 473"/>
              <a:gd name="T15" fmla="*/ 383 h 383"/>
              <a:gd name="T16" fmla="*/ 2 w 473"/>
              <a:gd name="T17" fmla="*/ 349 h 383"/>
              <a:gd name="T18" fmla="*/ 0 w 473"/>
              <a:gd name="T19" fmla="*/ 308 h 383"/>
              <a:gd name="T20" fmla="*/ 6 w 473"/>
              <a:gd name="T21" fmla="*/ 275 h 383"/>
              <a:gd name="T22" fmla="*/ 16 w 473"/>
              <a:gd name="T23" fmla="*/ 265 h 383"/>
              <a:gd name="T24" fmla="*/ 71 w 473"/>
              <a:gd name="T25" fmla="*/ 240 h 383"/>
              <a:gd name="T26" fmla="*/ 71 w 473"/>
              <a:gd name="T27" fmla="*/ 224 h 383"/>
              <a:gd name="T28" fmla="*/ 77 w 473"/>
              <a:gd name="T29" fmla="*/ 204 h 383"/>
              <a:gd name="T30" fmla="*/ 89 w 473"/>
              <a:gd name="T31" fmla="*/ 189 h 383"/>
              <a:gd name="T32" fmla="*/ 106 w 473"/>
              <a:gd name="T33" fmla="*/ 177 h 383"/>
              <a:gd name="T34" fmla="*/ 142 w 473"/>
              <a:gd name="T35" fmla="*/ 163 h 383"/>
              <a:gd name="T36" fmla="*/ 206 w 473"/>
              <a:gd name="T37" fmla="*/ 91 h 383"/>
              <a:gd name="T38" fmla="*/ 206 w 473"/>
              <a:gd name="T39" fmla="*/ 89 h 383"/>
              <a:gd name="T40" fmla="*/ 220 w 473"/>
              <a:gd name="T41" fmla="*/ 63 h 383"/>
              <a:gd name="T42" fmla="*/ 238 w 473"/>
              <a:gd name="T43" fmla="*/ 40 h 383"/>
              <a:gd name="T44" fmla="*/ 261 w 473"/>
              <a:gd name="T45" fmla="*/ 22 h 383"/>
              <a:gd name="T46" fmla="*/ 287 w 473"/>
              <a:gd name="T47" fmla="*/ 10 h 383"/>
              <a:gd name="T48" fmla="*/ 314 w 473"/>
              <a:gd name="T49" fmla="*/ 2 h 383"/>
              <a:gd name="T50" fmla="*/ 344 w 473"/>
              <a:gd name="T51" fmla="*/ 0 h 383"/>
              <a:gd name="T52" fmla="*/ 373 w 473"/>
              <a:gd name="T53" fmla="*/ 6 h 383"/>
              <a:gd name="T54" fmla="*/ 399 w 473"/>
              <a:gd name="T55" fmla="*/ 16 h 383"/>
              <a:gd name="T56" fmla="*/ 424 w 473"/>
              <a:gd name="T57" fmla="*/ 32 h 383"/>
              <a:gd name="T58" fmla="*/ 444 w 473"/>
              <a:gd name="T59" fmla="*/ 53 h 383"/>
              <a:gd name="T60" fmla="*/ 459 w 473"/>
              <a:gd name="T61" fmla="*/ 77 h 383"/>
              <a:gd name="T62" fmla="*/ 473 w 473"/>
              <a:gd name="T63" fmla="*/ 128 h 383"/>
              <a:gd name="T64" fmla="*/ 473 w 473"/>
              <a:gd name="T65" fmla="*/ 128 h 383"/>
              <a:gd name="T66" fmla="*/ 446 w 473"/>
              <a:gd name="T67" fmla="*/ 106 h 383"/>
              <a:gd name="T68" fmla="*/ 416 w 473"/>
              <a:gd name="T69" fmla="*/ 87 h 383"/>
              <a:gd name="T70" fmla="*/ 381 w 473"/>
              <a:gd name="T71" fmla="*/ 77 h 383"/>
              <a:gd name="T72" fmla="*/ 346 w 473"/>
              <a:gd name="T73" fmla="*/ 71 h 383"/>
              <a:gd name="T74" fmla="*/ 312 w 473"/>
              <a:gd name="T75" fmla="*/ 71 h 383"/>
              <a:gd name="T76" fmla="*/ 277 w 473"/>
              <a:gd name="T77" fmla="*/ 77 h 383"/>
              <a:gd name="T78" fmla="*/ 242 w 473"/>
              <a:gd name="T79" fmla="*/ 89 h 383"/>
              <a:gd name="T80" fmla="*/ 214 w 473"/>
              <a:gd name="T81" fmla="*/ 108 h 383"/>
              <a:gd name="T82" fmla="*/ 206 w 473"/>
              <a:gd name="T83" fmla="*/ 120 h 383"/>
              <a:gd name="T84" fmla="*/ 179 w 473"/>
              <a:gd name="T85" fmla="*/ 157 h 383"/>
              <a:gd name="T86" fmla="*/ 161 w 473"/>
              <a:gd name="T87" fmla="*/ 196 h 383"/>
              <a:gd name="T88" fmla="*/ 149 w 473"/>
              <a:gd name="T89" fmla="*/ 234 h 383"/>
              <a:gd name="T90" fmla="*/ 102 w 473"/>
              <a:gd name="T91" fmla="*/ 271 h 383"/>
              <a:gd name="T92" fmla="*/ 102 w 473"/>
              <a:gd name="T93" fmla="*/ 291 h 383"/>
              <a:gd name="T94" fmla="*/ 91 w 473"/>
              <a:gd name="T95" fmla="*/ 291 h 38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3"/>
              <a:gd name="T145" fmla="*/ 0 h 383"/>
              <a:gd name="T146" fmla="*/ 473 w 473"/>
              <a:gd name="T147" fmla="*/ 383 h 38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3" h="383">
                <a:moveTo>
                  <a:pt x="91" y="291"/>
                </a:moveTo>
                <a:lnTo>
                  <a:pt x="69" y="296"/>
                </a:lnTo>
                <a:lnTo>
                  <a:pt x="49" y="306"/>
                </a:lnTo>
                <a:lnTo>
                  <a:pt x="32" y="322"/>
                </a:lnTo>
                <a:lnTo>
                  <a:pt x="20" y="340"/>
                </a:lnTo>
                <a:lnTo>
                  <a:pt x="14" y="363"/>
                </a:lnTo>
                <a:lnTo>
                  <a:pt x="14" y="383"/>
                </a:lnTo>
                <a:lnTo>
                  <a:pt x="2" y="349"/>
                </a:lnTo>
                <a:lnTo>
                  <a:pt x="0" y="308"/>
                </a:lnTo>
                <a:lnTo>
                  <a:pt x="6" y="275"/>
                </a:lnTo>
                <a:lnTo>
                  <a:pt x="16" y="265"/>
                </a:lnTo>
                <a:lnTo>
                  <a:pt x="71" y="240"/>
                </a:lnTo>
                <a:lnTo>
                  <a:pt x="71" y="224"/>
                </a:lnTo>
                <a:lnTo>
                  <a:pt x="77" y="204"/>
                </a:lnTo>
                <a:lnTo>
                  <a:pt x="89" y="189"/>
                </a:lnTo>
                <a:lnTo>
                  <a:pt x="106" y="177"/>
                </a:lnTo>
                <a:lnTo>
                  <a:pt x="142" y="163"/>
                </a:lnTo>
                <a:lnTo>
                  <a:pt x="206" y="91"/>
                </a:lnTo>
                <a:lnTo>
                  <a:pt x="206" y="89"/>
                </a:lnTo>
                <a:lnTo>
                  <a:pt x="220" y="63"/>
                </a:lnTo>
                <a:lnTo>
                  <a:pt x="238" y="40"/>
                </a:lnTo>
                <a:lnTo>
                  <a:pt x="261" y="22"/>
                </a:lnTo>
                <a:lnTo>
                  <a:pt x="287" y="10"/>
                </a:lnTo>
                <a:lnTo>
                  <a:pt x="314" y="2"/>
                </a:lnTo>
                <a:lnTo>
                  <a:pt x="344" y="0"/>
                </a:lnTo>
                <a:lnTo>
                  <a:pt x="373" y="6"/>
                </a:lnTo>
                <a:lnTo>
                  <a:pt x="399" y="16"/>
                </a:lnTo>
                <a:lnTo>
                  <a:pt x="424" y="32"/>
                </a:lnTo>
                <a:lnTo>
                  <a:pt x="444" y="53"/>
                </a:lnTo>
                <a:lnTo>
                  <a:pt x="459" y="77"/>
                </a:lnTo>
                <a:lnTo>
                  <a:pt x="473" y="128"/>
                </a:lnTo>
                <a:lnTo>
                  <a:pt x="446" y="106"/>
                </a:lnTo>
                <a:lnTo>
                  <a:pt x="416" y="87"/>
                </a:lnTo>
                <a:lnTo>
                  <a:pt x="381" y="77"/>
                </a:lnTo>
                <a:lnTo>
                  <a:pt x="346" y="71"/>
                </a:lnTo>
                <a:lnTo>
                  <a:pt x="312" y="71"/>
                </a:lnTo>
                <a:lnTo>
                  <a:pt x="277" y="77"/>
                </a:lnTo>
                <a:lnTo>
                  <a:pt x="242" y="89"/>
                </a:lnTo>
                <a:lnTo>
                  <a:pt x="214" y="108"/>
                </a:lnTo>
                <a:lnTo>
                  <a:pt x="206" y="120"/>
                </a:lnTo>
                <a:lnTo>
                  <a:pt x="179" y="157"/>
                </a:lnTo>
                <a:lnTo>
                  <a:pt x="161" y="196"/>
                </a:lnTo>
                <a:lnTo>
                  <a:pt x="149" y="234"/>
                </a:lnTo>
                <a:lnTo>
                  <a:pt x="102" y="271"/>
                </a:lnTo>
                <a:lnTo>
                  <a:pt x="102" y="291"/>
                </a:lnTo>
                <a:lnTo>
                  <a:pt x="91" y="291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6350">
            <a:solidFill>
              <a:srgbClr val="953C13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49" name="Freeform 117"/>
          <p:cNvSpPr>
            <a:spLocks/>
          </p:cNvSpPr>
          <p:nvPr/>
        </p:nvSpPr>
        <p:spPr bwMode="auto">
          <a:xfrm>
            <a:off x="8489951" y="5392738"/>
            <a:ext cx="823913" cy="544512"/>
          </a:xfrm>
          <a:custGeom>
            <a:avLst/>
            <a:gdLst>
              <a:gd name="T0" fmla="*/ 218 w 461"/>
              <a:gd name="T1" fmla="*/ 269 h 343"/>
              <a:gd name="T2" fmla="*/ 206 w 461"/>
              <a:gd name="T3" fmla="*/ 243 h 343"/>
              <a:gd name="T4" fmla="*/ 249 w 461"/>
              <a:gd name="T5" fmla="*/ 212 h 343"/>
              <a:gd name="T6" fmla="*/ 279 w 461"/>
              <a:gd name="T7" fmla="*/ 196 h 343"/>
              <a:gd name="T8" fmla="*/ 310 w 461"/>
              <a:gd name="T9" fmla="*/ 186 h 343"/>
              <a:gd name="T10" fmla="*/ 373 w 461"/>
              <a:gd name="T11" fmla="*/ 163 h 343"/>
              <a:gd name="T12" fmla="*/ 412 w 461"/>
              <a:gd name="T13" fmla="*/ 151 h 343"/>
              <a:gd name="T14" fmla="*/ 438 w 461"/>
              <a:gd name="T15" fmla="*/ 135 h 343"/>
              <a:gd name="T16" fmla="*/ 451 w 461"/>
              <a:gd name="T17" fmla="*/ 116 h 343"/>
              <a:gd name="T18" fmla="*/ 459 w 461"/>
              <a:gd name="T19" fmla="*/ 94 h 343"/>
              <a:gd name="T20" fmla="*/ 461 w 461"/>
              <a:gd name="T21" fmla="*/ 69 h 343"/>
              <a:gd name="T22" fmla="*/ 459 w 461"/>
              <a:gd name="T23" fmla="*/ 57 h 343"/>
              <a:gd name="T24" fmla="*/ 432 w 461"/>
              <a:gd name="T25" fmla="*/ 35 h 343"/>
              <a:gd name="T26" fmla="*/ 402 w 461"/>
              <a:gd name="T27" fmla="*/ 18 h 343"/>
              <a:gd name="T28" fmla="*/ 367 w 461"/>
              <a:gd name="T29" fmla="*/ 6 h 343"/>
              <a:gd name="T30" fmla="*/ 332 w 461"/>
              <a:gd name="T31" fmla="*/ 0 h 343"/>
              <a:gd name="T32" fmla="*/ 298 w 461"/>
              <a:gd name="T33" fmla="*/ 0 h 343"/>
              <a:gd name="T34" fmla="*/ 263 w 461"/>
              <a:gd name="T35" fmla="*/ 6 h 343"/>
              <a:gd name="T36" fmla="*/ 228 w 461"/>
              <a:gd name="T37" fmla="*/ 18 h 343"/>
              <a:gd name="T38" fmla="*/ 200 w 461"/>
              <a:gd name="T39" fmla="*/ 37 h 343"/>
              <a:gd name="T40" fmla="*/ 192 w 461"/>
              <a:gd name="T41" fmla="*/ 51 h 343"/>
              <a:gd name="T42" fmla="*/ 165 w 461"/>
              <a:gd name="T43" fmla="*/ 86 h 343"/>
              <a:gd name="T44" fmla="*/ 147 w 461"/>
              <a:gd name="T45" fmla="*/ 125 h 343"/>
              <a:gd name="T46" fmla="*/ 135 w 461"/>
              <a:gd name="T47" fmla="*/ 163 h 343"/>
              <a:gd name="T48" fmla="*/ 88 w 461"/>
              <a:gd name="T49" fmla="*/ 198 h 343"/>
              <a:gd name="T50" fmla="*/ 88 w 461"/>
              <a:gd name="T51" fmla="*/ 220 h 343"/>
              <a:gd name="T52" fmla="*/ 77 w 461"/>
              <a:gd name="T53" fmla="*/ 220 h 343"/>
              <a:gd name="T54" fmla="*/ 55 w 461"/>
              <a:gd name="T55" fmla="*/ 225 h 343"/>
              <a:gd name="T56" fmla="*/ 35 w 461"/>
              <a:gd name="T57" fmla="*/ 235 h 343"/>
              <a:gd name="T58" fmla="*/ 18 w 461"/>
              <a:gd name="T59" fmla="*/ 251 h 343"/>
              <a:gd name="T60" fmla="*/ 6 w 461"/>
              <a:gd name="T61" fmla="*/ 269 h 343"/>
              <a:gd name="T62" fmla="*/ 0 w 461"/>
              <a:gd name="T63" fmla="*/ 292 h 343"/>
              <a:gd name="T64" fmla="*/ 0 w 461"/>
              <a:gd name="T65" fmla="*/ 312 h 343"/>
              <a:gd name="T66" fmla="*/ 0 w 461"/>
              <a:gd name="T67" fmla="*/ 312 h 343"/>
              <a:gd name="T68" fmla="*/ 24 w 461"/>
              <a:gd name="T69" fmla="*/ 327 h 343"/>
              <a:gd name="T70" fmla="*/ 53 w 461"/>
              <a:gd name="T71" fmla="*/ 339 h 343"/>
              <a:gd name="T72" fmla="*/ 82 w 461"/>
              <a:gd name="T73" fmla="*/ 343 h 343"/>
              <a:gd name="T74" fmla="*/ 112 w 461"/>
              <a:gd name="T75" fmla="*/ 343 h 343"/>
              <a:gd name="T76" fmla="*/ 141 w 461"/>
              <a:gd name="T77" fmla="*/ 335 h 343"/>
              <a:gd name="T78" fmla="*/ 167 w 461"/>
              <a:gd name="T79" fmla="*/ 323 h 343"/>
              <a:gd name="T80" fmla="*/ 192 w 461"/>
              <a:gd name="T81" fmla="*/ 304 h 343"/>
              <a:gd name="T82" fmla="*/ 218 w 461"/>
              <a:gd name="T83" fmla="*/ 269 h 3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61"/>
              <a:gd name="T127" fmla="*/ 0 h 343"/>
              <a:gd name="T128" fmla="*/ 461 w 461"/>
              <a:gd name="T129" fmla="*/ 343 h 3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61" h="343">
                <a:moveTo>
                  <a:pt x="218" y="269"/>
                </a:moveTo>
                <a:lnTo>
                  <a:pt x="206" y="243"/>
                </a:lnTo>
                <a:lnTo>
                  <a:pt x="249" y="212"/>
                </a:lnTo>
                <a:lnTo>
                  <a:pt x="279" y="196"/>
                </a:lnTo>
                <a:lnTo>
                  <a:pt x="310" y="186"/>
                </a:lnTo>
                <a:lnTo>
                  <a:pt x="373" y="163"/>
                </a:lnTo>
                <a:lnTo>
                  <a:pt x="412" y="151"/>
                </a:lnTo>
                <a:lnTo>
                  <a:pt x="438" y="135"/>
                </a:lnTo>
                <a:lnTo>
                  <a:pt x="451" y="116"/>
                </a:lnTo>
                <a:lnTo>
                  <a:pt x="459" y="94"/>
                </a:lnTo>
                <a:lnTo>
                  <a:pt x="461" y="69"/>
                </a:lnTo>
                <a:lnTo>
                  <a:pt x="459" y="57"/>
                </a:lnTo>
                <a:lnTo>
                  <a:pt x="432" y="35"/>
                </a:lnTo>
                <a:lnTo>
                  <a:pt x="402" y="18"/>
                </a:lnTo>
                <a:lnTo>
                  <a:pt x="367" y="6"/>
                </a:lnTo>
                <a:lnTo>
                  <a:pt x="332" y="0"/>
                </a:lnTo>
                <a:lnTo>
                  <a:pt x="298" y="0"/>
                </a:lnTo>
                <a:lnTo>
                  <a:pt x="263" y="6"/>
                </a:lnTo>
                <a:lnTo>
                  <a:pt x="228" y="18"/>
                </a:lnTo>
                <a:lnTo>
                  <a:pt x="200" y="37"/>
                </a:lnTo>
                <a:lnTo>
                  <a:pt x="192" y="51"/>
                </a:lnTo>
                <a:lnTo>
                  <a:pt x="165" y="86"/>
                </a:lnTo>
                <a:lnTo>
                  <a:pt x="147" y="125"/>
                </a:lnTo>
                <a:lnTo>
                  <a:pt x="135" y="163"/>
                </a:lnTo>
                <a:lnTo>
                  <a:pt x="88" y="198"/>
                </a:lnTo>
                <a:lnTo>
                  <a:pt x="88" y="220"/>
                </a:lnTo>
                <a:lnTo>
                  <a:pt x="77" y="220"/>
                </a:lnTo>
                <a:lnTo>
                  <a:pt x="55" y="225"/>
                </a:lnTo>
                <a:lnTo>
                  <a:pt x="35" y="235"/>
                </a:lnTo>
                <a:lnTo>
                  <a:pt x="18" y="251"/>
                </a:lnTo>
                <a:lnTo>
                  <a:pt x="6" y="269"/>
                </a:lnTo>
                <a:lnTo>
                  <a:pt x="0" y="292"/>
                </a:lnTo>
                <a:lnTo>
                  <a:pt x="0" y="312"/>
                </a:lnTo>
                <a:lnTo>
                  <a:pt x="24" y="327"/>
                </a:lnTo>
                <a:lnTo>
                  <a:pt x="53" y="339"/>
                </a:lnTo>
                <a:lnTo>
                  <a:pt x="82" y="343"/>
                </a:lnTo>
                <a:lnTo>
                  <a:pt x="112" y="343"/>
                </a:lnTo>
                <a:lnTo>
                  <a:pt x="141" y="335"/>
                </a:lnTo>
                <a:lnTo>
                  <a:pt x="167" y="323"/>
                </a:lnTo>
                <a:lnTo>
                  <a:pt x="192" y="304"/>
                </a:lnTo>
                <a:lnTo>
                  <a:pt x="218" y="26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0" name="Freeform 118"/>
          <p:cNvSpPr>
            <a:spLocks/>
          </p:cNvSpPr>
          <p:nvPr/>
        </p:nvSpPr>
        <p:spPr bwMode="auto">
          <a:xfrm>
            <a:off x="8640763" y="5741988"/>
            <a:ext cx="239712" cy="133350"/>
          </a:xfrm>
          <a:custGeom>
            <a:avLst/>
            <a:gdLst>
              <a:gd name="T0" fmla="*/ 0 w 134"/>
              <a:gd name="T1" fmla="*/ 0 h 84"/>
              <a:gd name="T2" fmla="*/ 134 w 134"/>
              <a:gd name="T3" fmla="*/ 49 h 84"/>
              <a:gd name="T4" fmla="*/ 108 w 134"/>
              <a:gd name="T5" fmla="*/ 84 h 84"/>
              <a:gd name="T6" fmla="*/ 0 60000 65536"/>
              <a:gd name="T7" fmla="*/ 0 60000 65536"/>
              <a:gd name="T8" fmla="*/ 0 60000 65536"/>
              <a:gd name="T9" fmla="*/ 0 w 134"/>
              <a:gd name="T10" fmla="*/ 0 h 84"/>
              <a:gd name="T11" fmla="*/ 134 w 13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84">
                <a:moveTo>
                  <a:pt x="0" y="0"/>
                </a:moveTo>
                <a:lnTo>
                  <a:pt x="134" y="49"/>
                </a:lnTo>
                <a:lnTo>
                  <a:pt x="108" y="84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1" name="Freeform 119"/>
          <p:cNvSpPr>
            <a:spLocks/>
          </p:cNvSpPr>
          <p:nvPr/>
        </p:nvSpPr>
        <p:spPr bwMode="auto">
          <a:xfrm>
            <a:off x="8640763" y="5538788"/>
            <a:ext cx="74612" cy="100012"/>
          </a:xfrm>
          <a:custGeom>
            <a:avLst/>
            <a:gdLst>
              <a:gd name="T0" fmla="*/ 42 w 42"/>
              <a:gd name="T1" fmla="*/ 0 h 63"/>
              <a:gd name="T2" fmla="*/ 24 w 42"/>
              <a:gd name="T3" fmla="*/ 16 h 63"/>
              <a:gd name="T4" fmla="*/ 10 w 42"/>
              <a:gd name="T5" fmla="*/ 37 h 63"/>
              <a:gd name="T6" fmla="*/ 2 w 42"/>
              <a:gd name="T7" fmla="*/ 59 h 63"/>
              <a:gd name="T8" fmla="*/ 0 w 42"/>
              <a:gd name="T9" fmla="*/ 63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63"/>
              <a:gd name="T17" fmla="*/ 42 w 42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63">
                <a:moveTo>
                  <a:pt x="42" y="0"/>
                </a:moveTo>
                <a:lnTo>
                  <a:pt x="24" y="16"/>
                </a:lnTo>
                <a:lnTo>
                  <a:pt x="10" y="37"/>
                </a:lnTo>
                <a:lnTo>
                  <a:pt x="2" y="59"/>
                </a:lnTo>
                <a:lnTo>
                  <a:pt x="0" y="6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2" name="Freeform 120"/>
          <p:cNvSpPr>
            <a:spLocks/>
          </p:cNvSpPr>
          <p:nvPr/>
        </p:nvSpPr>
        <p:spPr bwMode="auto">
          <a:xfrm>
            <a:off x="8591551" y="5561013"/>
            <a:ext cx="63500" cy="100012"/>
          </a:xfrm>
          <a:custGeom>
            <a:avLst/>
            <a:gdLst>
              <a:gd name="T0" fmla="*/ 35 w 35"/>
              <a:gd name="T1" fmla="*/ 0 h 63"/>
              <a:gd name="T2" fmla="*/ 18 w 35"/>
              <a:gd name="T3" fmla="*/ 12 h 63"/>
              <a:gd name="T4" fmla="*/ 6 w 35"/>
              <a:gd name="T5" fmla="*/ 29 h 63"/>
              <a:gd name="T6" fmla="*/ 0 w 35"/>
              <a:gd name="T7" fmla="*/ 47 h 63"/>
              <a:gd name="T8" fmla="*/ 0 w 35"/>
              <a:gd name="T9" fmla="*/ 63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3"/>
              <a:gd name="T17" fmla="*/ 35 w 3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3">
                <a:moveTo>
                  <a:pt x="35" y="0"/>
                </a:moveTo>
                <a:lnTo>
                  <a:pt x="18" y="12"/>
                </a:lnTo>
                <a:lnTo>
                  <a:pt x="6" y="29"/>
                </a:lnTo>
                <a:lnTo>
                  <a:pt x="0" y="47"/>
                </a:lnTo>
                <a:lnTo>
                  <a:pt x="0" y="6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3" name="Freeform 121"/>
          <p:cNvSpPr>
            <a:spLocks/>
          </p:cNvSpPr>
          <p:nvPr/>
        </p:nvSpPr>
        <p:spPr bwMode="auto">
          <a:xfrm>
            <a:off x="7058025" y="5273677"/>
            <a:ext cx="193676" cy="131763"/>
          </a:xfrm>
          <a:custGeom>
            <a:avLst/>
            <a:gdLst>
              <a:gd name="T0" fmla="*/ 0 w 108"/>
              <a:gd name="T1" fmla="*/ 32 h 83"/>
              <a:gd name="T2" fmla="*/ 59 w 108"/>
              <a:gd name="T3" fmla="*/ 0 h 83"/>
              <a:gd name="T4" fmla="*/ 78 w 108"/>
              <a:gd name="T5" fmla="*/ 10 h 83"/>
              <a:gd name="T6" fmla="*/ 92 w 108"/>
              <a:gd name="T7" fmla="*/ 24 h 83"/>
              <a:gd name="T8" fmla="*/ 102 w 108"/>
              <a:gd name="T9" fmla="*/ 42 h 83"/>
              <a:gd name="T10" fmla="*/ 108 w 108"/>
              <a:gd name="T11" fmla="*/ 63 h 83"/>
              <a:gd name="T12" fmla="*/ 100 w 108"/>
              <a:gd name="T13" fmla="*/ 69 h 83"/>
              <a:gd name="T14" fmla="*/ 57 w 108"/>
              <a:gd name="T15" fmla="*/ 83 h 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8"/>
              <a:gd name="T25" fmla="*/ 0 h 83"/>
              <a:gd name="T26" fmla="*/ 108 w 108"/>
              <a:gd name="T27" fmla="*/ 83 h 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" h="83">
                <a:moveTo>
                  <a:pt x="0" y="32"/>
                </a:moveTo>
                <a:lnTo>
                  <a:pt x="59" y="0"/>
                </a:lnTo>
                <a:lnTo>
                  <a:pt x="78" y="10"/>
                </a:lnTo>
                <a:lnTo>
                  <a:pt x="92" y="24"/>
                </a:lnTo>
                <a:lnTo>
                  <a:pt x="102" y="42"/>
                </a:lnTo>
                <a:lnTo>
                  <a:pt x="108" y="63"/>
                </a:lnTo>
                <a:lnTo>
                  <a:pt x="100" y="69"/>
                </a:lnTo>
                <a:lnTo>
                  <a:pt x="57" y="8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4" name="Freeform 122"/>
          <p:cNvSpPr>
            <a:spLocks/>
          </p:cNvSpPr>
          <p:nvPr/>
        </p:nvSpPr>
        <p:spPr bwMode="auto">
          <a:xfrm>
            <a:off x="6919913" y="5324477"/>
            <a:ext cx="250826" cy="136525"/>
          </a:xfrm>
          <a:custGeom>
            <a:avLst/>
            <a:gdLst>
              <a:gd name="T0" fmla="*/ 110 w 140"/>
              <a:gd name="T1" fmla="*/ 86 h 86"/>
              <a:gd name="T2" fmla="*/ 140 w 140"/>
              <a:gd name="T3" fmla="*/ 70 h 86"/>
              <a:gd name="T4" fmla="*/ 134 w 140"/>
              <a:gd name="T5" fmla="*/ 51 h 86"/>
              <a:gd name="T6" fmla="*/ 130 w 140"/>
              <a:gd name="T7" fmla="*/ 37 h 86"/>
              <a:gd name="T8" fmla="*/ 114 w 140"/>
              <a:gd name="T9" fmla="*/ 21 h 86"/>
              <a:gd name="T10" fmla="*/ 94 w 140"/>
              <a:gd name="T11" fmla="*/ 8 h 86"/>
              <a:gd name="T12" fmla="*/ 77 w 140"/>
              <a:gd name="T13" fmla="*/ 2 h 86"/>
              <a:gd name="T14" fmla="*/ 57 w 140"/>
              <a:gd name="T15" fmla="*/ 0 h 86"/>
              <a:gd name="T16" fmla="*/ 43 w 140"/>
              <a:gd name="T17" fmla="*/ 4 h 86"/>
              <a:gd name="T18" fmla="*/ 0 w 140"/>
              <a:gd name="T19" fmla="*/ 41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0"/>
              <a:gd name="T31" fmla="*/ 0 h 86"/>
              <a:gd name="T32" fmla="*/ 140 w 140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0" h="86">
                <a:moveTo>
                  <a:pt x="110" y="86"/>
                </a:moveTo>
                <a:lnTo>
                  <a:pt x="140" y="70"/>
                </a:lnTo>
                <a:lnTo>
                  <a:pt x="134" y="51"/>
                </a:lnTo>
                <a:lnTo>
                  <a:pt x="130" y="37"/>
                </a:lnTo>
                <a:lnTo>
                  <a:pt x="114" y="21"/>
                </a:lnTo>
                <a:lnTo>
                  <a:pt x="94" y="8"/>
                </a:lnTo>
                <a:lnTo>
                  <a:pt x="77" y="2"/>
                </a:lnTo>
                <a:lnTo>
                  <a:pt x="57" y="0"/>
                </a:lnTo>
                <a:lnTo>
                  <a:pt x="43" y="4"/>
                </a:lnTo>
                <a:lnTo>
                  <a:pt x="0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5" name="Freeform 123"/>
          <p:cNvSpPr>
            <a:spLocks/>
          </p:cNvSpPr>
          <p:nvPr/>
        </p:nvSpPr>
        <p:spPr bwMode="auto">
          <a:xfrm>
            <a:off x="5575301" y="4764090"/>
            <a:ext cx="714375" cy="625475"/>
          </a:xfrm>
          <a:custGeom>
            <a:avLst/>
            <a:gdLst>
              <a:gd name="T0" fmla="*/ 347 w 400"/>
              <a:gd name="T1" fmla="*/ 6 h 394"/>
              <a:gd name="T2" fmla="*/ 300 w 400"/>
              <a:gd name="T3" fmla="*/ 0 h 394"/>
              <a:gd name="T4" fmla="*/ 251 w 400"/>
              <a:gd name="T5" fmla="*/ 86 h 394"/>
              <a:gd name="T6" fmla="*/ 212 w 400"/>
              <a:gd name="T7" fmla="*/ 90 h 394"/>
              <a:gd name="T8" fmla="*/ 186 w 400"/>
              <a:gd name="T9" fmla="*/ 114 h 394"/>
              <a:gd name="T10" fmla="*/ 163 w 400"/>
              <a:gd name="T11" fmla="*/ 121 h 394"/>
              <a:gd name="T12" fmla="*/ 59 w 400"/>
              <a:gd name="T13" fmla="*/ 135 h 394"/>
              <a:gd name="T14" fmla="*/ 39 w 400"/>
              <a:gd name="T15" fmla="*/ 135 h 394"/>
              <a:gd name="T16" fmla="*/ 18 w 400"/>
              <a:gd name="T17" fmla="*/ 151 h 394"/>
              <a:gd name="T18" fmla="*/ 20 w 400"/>
              <a:gd name="T19" fmla="*/ 178 h 394"/>
              <a:gd name="T20" fmla="*/ 41 w 400"/>
              <a:gd name="T21" fmla="*/ 192 h 394"/>
              <a:gd name="T22" fmla="*/ 116 w 400"/>
              <a:gd name="T23" fmla="*/ 188 h 394"/>
              <a:gd name="T24" fmla="*/ 0 w 400"/>
              <a:gd name="T25" fmla="*/ 280 h 394"/>
              <a:gd name="T26" fmla="*/ 6 w 400"/>
              <a:gd name="T27" fmla="*/ 302 h 394"/>
              <a:gd name="T28" fmla="*/ 27 w 400"/>
              <a:gd name="T29" fmla="*/ 310 h 394"/>
              <a:gd name="T30" fmla="*/ 145 w 400"/>
              <a:gd name="T31" fmla="*/ 233 h 394"/>
              <a:gd name="T32" fmla="*/ 84 w 400"/>
              <a:gd name="T33" fmla="*/ 365 h 394"/>
              <a:gd name="T34" fmla="*/ 94 w 400"/>
              <a:gd name="T35" fmla="*/ 388 h 394"/>
              <a:gd name="T36" fmla="*/ 118 w 400"/>
              <a:gd name="T37" fmla="*/ 394 h 394"/>
              <a:gd name="T38" fmla="*/ 196 w 400"/>
              <a:gd name="T39" fmla="*/ 270 h 394"/>
              <a:gd name="T40" fmla="*/ 184 w 400"/>
              <a:gd name="T41" fmla="*/ 347 h 394"/>
              <a:gd name="T42" fmla="*/ 190 w 400"/>
              <a:gd name="T43" fmla="*/ 370 h 394"/>
              <a:gd name="T44" fmla="*/ 216 w 400"/>
              <a:gd name="T45" fmla="*/ 378 h 394"/>
              <a:gd name="T46" fmla="*/ 237 w 400"/>
              <a:gd name="T47" fmla="*/ 367 h 394"/>
              <a:gd name="T48" fmla="*/ 249 w 400"/>
              <a:gd name="T49" fmla="*/ 339 h 394"/>
              <a:gd name="T50" fmla="*/ 271 w 400"/>
              <a:gd name="T51" fmla="*/ 212 h 394"/>
              <a:gd name="T52" fmla="*/ 322 w 400"/>
              <a:gd name="T53" fmla="*/ 235 h 394"/>
              <a:gd name="T54" fmla="*/ 377 w 400"/>
              <a:gd name="T55" fmla="*/ 231 h 394"/>
              <a:gd name="T56" fmla="*/ 400 w 400"/>
              <a:gd name="T57" fmla="*/ 212 h 394"/>
              <a:gd name="T58" fmla="*/ 398 w 400"/>
              <a:gd name="T59" fmla="*/ 184 h 394"/>
              <a:gd name="T60" fmla="*/ 363 w 400"/>
              <a:gd name="T61" fmla="*/ 184 h 394"/>
              <a:gd name="T62" fmla="*/ 337 w 400"/>
              <a:gd name="T63" fmla="*/ 151 h 394"/>
              <a:gd name="T64" fmla="*/ 324 w 400"/>
              <a:gd name="T65" fmla="*/ 100 h 394"/>
              <a:gd name="T66" fmla="*/ 379 w 400"/>
              <a:gd name="T67" fmla="*/ 27 h 3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0"/>
              <a:gd name="T103" fmla="*/ 0 h 394"/>
              <a:gd name="T104" fmla="*/ 400 w 400"/>
              <a:gd name="T105" fmla="*/ 394 h 3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0" h="394">
                <a:moveTo>
                  <a:pt x="369" y="18"/>
                </a:moveTo>
                <a:lnTo>
                  <a:pt x="347" y="6"/>
                </a:lnTo>
                <a:lnTo>
                  <a:pt x="320" y="0"/>
                </a:lnTo>
                <a:lnTo>
                  <a:pt x="300" y="0"/>
                </a:lnTo>
                <a:lnTo>
                  <a:pt x="251" y="86"/>
                </a:lnTo>
                <a:lnTo>
                  <a:pt x="231" y="86"/>
                </a:lnTo>
                <a:lnTo>
                  <a:pt x="212" y="90"/>
                </a:lnTo>
                <a:lnTo>
                  <a:pt x="196" y="100"/>
                </a:lnTo>
                <a:lnTo>
                  <a:pt x="186" y="114"/>
                </a:lnTo>
                <a:lnTo>
                  <a:pt x="163" y="121"/>
                </a:lnTo>
                <a:lnTo>
                  <a:pt x="110" y="131"/>
                </a:lnTo>
                <a:lnTo>
                  <a:pt x="59" y="135"/>
                </a:lnTo>
                <a:lnTo>
                  <a:pt x="51" y="135"/>
                </a:lnTo>
                <a:lnTo>
                  <a:pt x="39" y="135"/>
                </a:lnTo>
                <a:lnTo>
                  <a:pt x="27" y="141"/>
                </a:lnTo>
                <a:lnTo>
                  <a:pt x="18" y="151"/>
                </a:lnTo>
                <a:lnTo>
                  <a:pt x="16" y="163"/>
                </a:lnTo>
                <a:lnTo>
                  <a:pt x="20" y="178"/>
                </a:lnTo>
                <a:lnTo>
                  <a:pt x="29" y="188"/>
                </a:lnTo>
                <a:lnTo>
                  <a:pt x="41" y="192"/>
                </a:lnTo>
                <a:lnTo>
                  <a:pt x="45" y="192"/>
                </a:lnTo>
                <a:lnTo>
                  <a:pt x="116" y="188"/>
                </a:lnTo>
                <a:lnTo>
                  <a:pt x="6" y="270"/>
                </a:lnTo>
                <a:lnTo>
                  <a:pt x="0" y="280"/>
                </a:lnTo>
                <a:lnTo>
                  <a:pt x="0" y="292"/>
                </a:lnTo>
                <a:lnTo>
                  <a:pt x="6" y="302"/>
                </a:lnTo>
                <a:lnTo>
                  <a:pt x="16" y="308"/>
                </a:lnTo>
                <a:lnTo>
                  <a:pt x="27" y="310"/>
                </a:lnTo>
                <a:lnTo>
                  <a:pt x="39" y="304"/>
                </a:lnTo>
                <a:lnTo>
                  <a:pt x="145" y="233"/>
                </a:lnTo>
                <a:lnTo>
                  <a:pt x="112" y="300"/>
                </a:lnTo>
                <a:lnTo>
                  <a:pt x="84" y="365"/>
                </a:lnTo>
                <a:lnTo>
                  <a:pt x="86" y="380"/>
                </a:lnTo>
                <a:lnTo>
                  <a:pt x="94" y="388"/>
                </a:lnTo>
                <a:lnTo>
                  <a:pt x="106" y="394"/>
                </a:lnTo>
                <a:lnTo>
                  <a:pt x="118" y="394"/>
                </a:lnTo>
                <a:lnTo>
                  <a:pt x="129" y="388"/>
                </a:lnTo>
                <a:lnTo>
                  <a:pt x="196" y="270"/>
                </a:lnTo>
                <a:lnTo>
                  <a:pt x="186" y="331"/>
                </a:lnTo>
                <a:lnTo>
                  <a:pt x="184" y="347"/>
                </a:lnTo>
                <a:lnTo>
                  <a:pt x="186" y="361"/>
                </a:lnTo>
                <a:lnTo>
                  <a:pt x="190" y="370"/>
                </a:lnTo>
                <a:lnTo>
                  <a:pt x="200" y="378"/>
                </a:lnTo>
                <a:lnTo>
                  <a:pt x="216" y="378"/>
                </a:lnTo>
                <a:lnTo>
                  <a:pt x="229" y="376"/>
                </a:lnTo>
                <a:lnTo>
                  <a:pt x="237" y="367"/>
                </a:lnTo>
                <a:lnTo>
                  <a:pt x="245" y="353"/>
                </a:lnTo>
                <a:lnTo>
                  <a:pt x="249" y="339"/>
                </a:lnTo>
                <a:lnTo>
                  <a:pt x="257" y="286"/>
                </a:lnTo>
                <a:lnTo>
                  <a:pt x="271" y="212"/>
                </a:lnTo>
                <a:lnTo>
                  <a:pt x="296" y="227"/>
                </a:lnTo>
                <a:lnTo>
                  <a:pt x="322" y="235"/>
                </a:lnTo>
                <a:lnTo>
                  <a:pt x="351" y="235"/>
                </a:lnTo>
                <a:lnTo>
                  <a:pt x="377" y="231"/>
                </a:lnTo>
                <a:lnTo>
                  <a:pt x="392" y="225"/>
                </a:lnTo>
                <a:lnTo>
                  <a:pt x="400" y="212"/>
                </a:lnTo>
                <a:lnTo>
                  <a:pt x="400" y="194"/>
                </a:lnTo>
                <a:lnTo>
                  <a:pt x="398" y="184"/>
                </a:lnTo>
                <a:lnTo>
                  <a:pt x="392" y="186"/>
                </a:lnTo>
                <a:lnTo>
                  <a:pt x="363" y="184"/>
                </a:lnTo>
                <a:lnTo>
                  <a:pt x="335" y="178"/>
                </a:lnTo>
                <a:lnTo>
                  <a:pt x="337" y="151"/>
                </a:lnTo>
                <a:lnTo>
                  <a:pt x="335" y="125"/>
                </a:lnTo>
                <a:lnTo>
                  <a:pt x="324" y="100"/>
                </a:lnTo>
                <a:lnTo>
                  <a:pt x="320" y="92"/>
                </a:lnTo>
                <a:lnTo>
                  <a:pt x="379" y="27"/>
                </a:lnTo>
                <a:lnTo>
                  <a:pt x="369" y="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FFB48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6" name="Freeform 124"/>
          <p:cNvSpPr>
            <a:spLocks/>
          </p:cNvSpPr>
          <p:nvPr/>
        </p:nvSpPr>
        <p:spPr bwMode="auto">
          <a:xfrm>
            <a:off x="5575301" y="4848225"/>
            <a:ext cx="714375" cy="541338"/>
          </a:xfrm>
          <a:custGeom>
            <a:avLst/>
            <a:gdLst>
              <a:gd name="T0" fmla="*/ 267 w 400"/>
              <a:gd name="T1" fmla="*/ 0 h 341"/>
              <a:gd name="T2" fmla="*/ 231 w 400"/>
              <a:gd name="T3" fmla="*/ 33 h 341"/>
              <a:gd name="T4" fmla="*/ 196 w 400"/>
              <a:gd name="T5" fmla="*/ 47 h 341"/>
              <a:gd name="T6" fmla="*/ 186 w 400"/>
              <a:gd name="T7" fmla="*/ 61 h 341"/>
              <a:gd name="T8" fmla="*/ 110 w 400"/>
              <a:gd name="T9" fmla="*/ 78 h 341"/>
              <a:gd name="T10" fmla="*/ 51 w 400"/>
              <a:gd name="T11" fmla="*/ 82 h 341"/>
              <a:gd name="T12" fmla="*/ 27 w 400"/>
              <a:gd name="T13" fmla="*/ 88 h 341"/>
              <a:gd name="T14" fmla="*/ 16 w 400"/>
              <a:gd name="T15" fmla="*/ 110 h 341"/>
              <a:gd name="T16" fmla="*/ 29 w 400"/>
              <a:gd name="T17" fmla="*/ 135 h 341"/>
              <a:gd name="T18" fmla="*/ 45 w 400"/>
              <a:gd name="T19" fmla="*/ 139 h 341"/>
              <a:gd name="T20" fmla="*/ 6 w 400"/>
              <a:gd name="T21" fmla="*/ 217 h 341"/>
              <a:gd name="T22" fmla="*/ 0 w 400"/>
              <a:gd name="T23" fmla="*/ 239 h 341"/>
              <a:gd name="T24" fmla="*/ 16 w 400"/>
              <a:gd name="T25" fmla="*/ 255 h 341"/>
              <a:gd name="T26" fmla="*/ 39 w 400"/>
              <a:gd name="T27" fmla="*/ 251 h 341"/>
              <a:gd name="T28" fmla="*/ 112 w 400"/>
              <a:gd name="T29" fmla="*/ 247 h 341"/>
              <a:gd name="T30" fmla="*/ 86 w 400"/>
              <a:gd name="T31" fmla="*/ 327 h 341"/>
              <a:gd name="T32" fmla="*/ 106 w 400"/>
              <a:gd name="T33" fmla="*/ 341 h 341"/>
              <a:gd name="T34" fmla="*/ 129 w 400"/>
              <a:gd name="T35" fmla="*/ 335 h 341"/>
              <a:gd name="T36" fmla="*/ 186 w 400"/>
              <a:gd name="T37" fmla="*/ 278 h 341"/>
              <a:gd name="T38" fmla="*/ 186 w 400"/>
              <a:gd name="T39" fmla="*/ 308 h 341"/>
              <a:gd name="T40" fmla="*/ 200 w 400"/>
              <a:gd name="T41" fmla="*/ 325 h 341"/>
              <a:gd name="T42" fmla="*/ 229 w 400"/>
              <a:gd name="T43" fmla="*/ 323 h 341"/>
              <a:gd name="T44" fmla="*/ 245 w 400"/>
              <a:gd name="T45" fmla="*/ 300 h 341"/>
              <a:gd name="T46" fmla="*/ 257 w 400"/>
              <a:gd name="T47" fmla="*/ 233 h 341"/>
              <a:gd name="T48" fmla="*/ 296 w 400"/>
              <a:gd name="T49" fmla="*/ 174 h 341"/>
              <a:gd name="T50" fmla="*/ 351 w 400"/>
              <a:gd name="T51" fmla="*/ 182 h 341"/>
              <a:gd name="T52" fmla="*/ 392 w 400"/>
              <a:gd name="T53" fmla="*/ 172 h 341"/>
              <a:gd name="T54" fmla="*/ 400 w 400"/>
              <a:gd name="T55" fmla="*/ 141 h 341"/>
              <a:gd name="T56" fmla="*/ 392 w 400"/>
              <a:gd name="T57" fmla="*/ 133 h 341"/>
              <a:gd name="T58" fmla="*/ 335 w 400"/>
              <a:gd name="T59" fmla="*/ 125 h 341"/>
              <a:gd name="T60" fmla="*/ 335 w 400"/>
              <a:gd name="T61" fmla="*/ 72 h 341"/>
              <a:gd name="T62" fmla="*/ 320 w 400"/>
              <a:gd name="T63" fmla="*/ 39 h 3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0"/>
              <a:gd name="T97" fmla="*/ 0 h 341"/>
              <a:gd name="T98" fmla="*/ 400 w 400"/>
              <a:gd name="T99" fmla="*/ 341 h 3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0" h="341">
                <a:moveTo>
                  <a:pt x="251" y="33"/>
                </a:moveTo>
                <a:lnTo>
                  <a:pt x="267" y="0"/>
                </a:lnTo>
                <a:lnTo>
                  <a:pt x="251" y="33"/>
                </a:lnTo>
                <a:lnTo>
                  <a:pt x="231" y="33"/>
                </a:lnTo>
                <a:lnTo>
                  <a:pt x="212" y="37"/>
                </a:lnTo>
                <a:lnTo>
                  <a:pt x="196" y="47"/>
                </a:lnTo>
                <a:lnTo>
                  <a:pt x="186" y="61"/>
                </a:lnTo>
                <a:lnTo>
                  <a:pt x="163" y="68"/>
                </a:lnTo>
                <a:lnTo>
                  <a:pt x="110" y="78"/>
                </a:lnTo>
                <a:lnTo>
                  <a:pt x="59" y="82"/>
                </a:lnTo>
                <a:lnTo>
                  <a:pt x="51" y="82"/>
                </a:lnTo>
                <a:lnTo>
                  <a:pt x="39" y="82"/>
                </a:lnTo>
                <a:lnTo>
                  <a:pt x="27" y="88"/>
                </a:lnTo>
                <a:lnTo>
                  <a:pt x="18" y="98"/>
                </a:lnTo>
                <a:lnTo>
                  <a:pt x="16" y="110"/>
                </a:lnTo>
                <a:lnTo>
                  <a:pt x="20" y="125"/>
                </a:lnTo>
                <a:lnTo>
                  <a:pt x="29" y="135"/>
                </a:lnTo>
                <a:lnTo>
                  <a:pt x="41" y="139"/>
                </a:lnTo>
                <a:lnTo>
                  <a:pt x="45" y="139"/>
                </a:lnTo>
                <a:lnTo>
                  <a:pt x="116" y="135"/>
                </a:lnTo>
                <a:lnTo>
                  <a:pt x="6" y="217"/>
                </a:lnTo>
                <a:lnTo>
                  <a:pt x="0" y="227"/>
                </a:lnTo>
                <a:lnTo>
                  <a:pt x="0" y="239"/>
                </a:lnTo>
                <a:lnTo>
                  <a:pt x="6" y="249"/>
                </a:lnTo>
                <a:lnTo>
                  <a:pt x="16" y="255"/>
                </a:lnTo>
                <a:lnTo>
                  <a:pt x="27" y="257"/>
                </a:lnTo>
                <a:lnTo>
                  <a:pt x="39" y="251"/>
                </a:lnTo>
                <a:lnTo>
                  <a:pt x="145" y="180"/>
                </a:lnTo>
                <a:lnTo>
                  <a:pt x="112" y="247"/>
                </a:lnTo>
                <a:lnTo>
                  <a:pt x="84" y="312"/>
                </a:lnTo>
                <a:lnTo>
                  <a:pt x="86" y="327"/>
                </a:lnTo>
                <a:lnTo>
                  <a:pt x="94" y="335"/>
                </a:lnTo>
                <a:lnTo>
                  <a:pt x="106" y="341"/>
                </a:lnTo>
                <a:lnTo>
                  <a:pt x="118" y="341"/>
                </a:lnTo>
                <a:lnTo>
                  <a:pt x="129" y="335"/>
                </a:lnTo>
                <a:lnTo>
                  <a:pt x="196" y="217"/>
                </a:lnTo>
                <a:lnTo>
                  <a:pt x="186" y="278"/>
                </a:lnTo>
                <a:lnTo>
                  <a:pt x="184" y="294"/>
                </a:lnTo>
                <a:lnTo>
                  <a:pt x="186" y="308"/>
                </a:lnTo>
                <a:lnTo>
                  <a:pt x="190" y="317"/>
                </a:lnTo>
                <a:lnTo>
                  <a:pt x="200" y="325"/>
                </a:lnTo>
                <a:lnTo>
                  <a:pt x="216" y="325"/>
                </a:lnTo>
                <a:lnTo>
                  <a:pt x="229" y="323"/>
                </a:lnTo>
                <a:lnTo>
                  <a:pt x="237" y="314"/>
                </a:lnTo>
                <a:lnTo>
                  <a:pt x="245" y="300"/>
                </a:lnTo>
                <a:lnTo>
                  <a:pt x="249" y="286"/>
                </a:lnTo>
                <a:lnTo>
                  <a:pt x="257" y="233"/>
                </a:lnTo>
                <a:lnTo>
                  <a:pt x="271" y="159"/>
                </a:lnTo>
                <a:lnTo>
                  <a:pt x="296" y="174"/>
                </a:lnTo>
                <a:lnTo>
                  <a:pt x="322" y="182"/>
                </a:lnTo>
                <a:lnTo>
                  <a:pt x="351" y="182"/>
                </a:lnTo>
                <a:lnTo>
                  <a:pt x="377" y="178"/>
                </a:lnTo>
                <a:lnTo>
                  <a:pt x="392" y="172"/>
                </a:lnTo>
                <a:lnTo>
                  <a:pt x="400" y="159"/>
                </a:lnTo>
                <a:lnTo>
                  <a:pt x="400" y="141"/>
                </a:lnTo>
                <a:lnTo>
                  <a:pt x="398" y="131"/>
                </a:lnTo>
                <a:lnTo>
                  <a:pt x="392" y="133"/>
                </a:lnTo>
                <a:lnTo>
                  <a:pt x="363" y="131"/>
                </a:lnTo>
                <a:lnTo>
                  <a:pt x="335" y="125"/>
                </a:lnTo>
                <a:lnTo>
                  <a:pt x="337" y="98"/>
                </a:lnTo>
                <a:lnTo>
                  <a:pt x="335" y="72"/>
                </a:lnTo>
                <a:lnTo>
                  <a:pt x="324" y="47"/>
                </a:lnTo>
                <a:lnTo>
                  <a:pt x="320" y="39"/>
                </a:lnTo>
                <a:lnTo>
                  <a:pt x="337" y="2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7" name="Freeform 125"/>
          <p:cNvSpPr>
            <a:spLocks/>
          </p:cNvSpPr>
          <p:nvPr/>
        </p:nvSpPr>
        <p:spPr bwMode="auto">
          <a:xfrm>
            <a:off x="5995988" y="4764088"/>
            <a:ext cx="304800" cy="80962"/>
          </a:xfrm>
          <a:custGeom>
            <a:avLst/>
            <a:gdLst>
              <a:gd name="T0" fmla="*/ 171 w 171"/>
              <a:gd name="T1" fmla="*/ 51 h 51"/>
              <a:gd name="T2" fmla="*/ 155 w 171"/>
              <a:gd name="T3" fmla="*/ 35 h 51"/>
              <a:gd name="T4" fmla="*/ 134 w 171"/>
              <a:gd name="T5" fmla="*/ 18 h 51"/>
              <a:gd name="T6" fmla="*/ 112 w 171"/>
              <a:gd name="T7" fmla="*/ 6 h 51"/>
              <a:gd name="T8" fmla="*/ 85 w 171"/>
              <a:gd name="T9" fmla="*/ 0 h 51"/>
              <a:gd name="T10" fmla="*/ 59 w 171"/>
              <a:gd name="T11" fmla="*/ 0 h 51"/>
              <a:gd name="T12" fmla="*/ 34 w 171"/>
              <a:gd name="T13" fmla="*/ 4 h 51"/>
              <a:gd name="T14" fmla="*/ 10 w 171"/>
              <a:gd name="T15" fmla="*/ 16 h 51"/>
              <a:gd name="T16" fmla="*/ 0 w 171"/>
              <a:gd name="T17" fmla="*/ 23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"/>
              <a:gd name="T28" fmla="*/ 0 h 51"/>
              <a:gd name="T29" fmla="*/ 171 w 171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" h="51">
                <a:moveTo>
                  <a:pt x="171" y="51"/>
                </a:moveTo>
                <a:lnTo>
                  <a:pt x="155" y="35"/>
                </a:lnTo>
                <a:lnTo>
                  <a:pt x="134" y="18"/>
                </a:lnTo>
                <a:lnTo>
                  <a:pt x="112" y="6"/>
                </a:lnTo>
                <a:lnTo>
                  <a:pt x="85" y="0"/>
                </a:lnTo>
                <a:lnTo>
                  <a:pt x="59" y="0"/>
                </a:lnTo>
                <a:lnTo>
                  <a:pt x="34" y="4"/>
                </a:lnTo>
                <a:lnTo>
                  <a:pt x="10" y="16"/>
                </a:lnTo>
                <a:lnTo>
                  <a:pt x="0" y="2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8" name="Freeform 126"/>
          <p:cNvSpPr>
            <a:spLocks/>
          </p:cNvSpPr>
          <p:nvPr/>
        </p:nvSpPr>
        <p:spPr bwMode="auto">
          <a:xfrm>
            <a:off x="8126413" y="2603500"/>
            <a:ext cx="136526" cy="401638"/>
          </a:xfrm>
          <a:custGeom>
            <a:avLst/>
            <a:gdLst>
              <a:gd name="T0" fmla="*/ 0 w 77"/>
              <a:gd name="T1" fmla="*/ 253 h 253"/>
              <a:gd name="T2" fmla="*/ 16 w 77"/>
              <a:gd name="T3" fmla="*/ 247 h 253"/>
              <a:gd name="T4" fmla="*/ 37 w 77"/>
              <a:gd name="T5" fmla="*/ 243 h 253"/>
              <a:gd name="T6" fmla="*/ 59 w 77"/>
              <a:gd name="T7" fmla="*/ 241 h 253"/>
              <a:gd name="T8" fmla="*/ 73 w 77"/>
              <a:gd name="T9" fmla="*/ 237 h 253"/>
              <a:gd name="T10" fmla="*/ 75 w 77"/>
              <a:gd name="T11" fmla="*/ 216 h 253"/>
              <a:gd name="T12" fmla="*/ 77 w 77"/>
              <a:gd name="T13" fmla="*/ 157 h 253"/>
              <a:gd name="T14" fmla="*/ 71 w 77"/>
              <a:gd name="T15" fmla="*/ 100 h 253"/>
              <a:gd name="T16" fmla="*/ 65 w 77"/>
              <a:gd name="T17" fmla="*/ 63 h 253"/>
              <a:gd name="T18" fmla="*/ 69 w 77"/>
              <a:gd name="T19" fmla="*/ 49 h 253"/>
              <a:gd name="T20" fmla="*/ 71 w 77"/>
              <a:gd name="T21" fmla="*/ 34 h 253"/>
              <a:gd name="T22" fmla="*/ 67 w 77"/>
              <a:gd name="T23" fmla="*/ 18 h 253"/>
              <a:gd name="T24" fmla="*/ 57 w 77"/>
              <a:gd name="T25" fmla="*/ 8 h 253"/>
              <a:gd name="T26" fmla="*/ 45 w 77"/>
              <a:gd name="T27" fmla="*/ 0 h 2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7"/>
              <a:gd name="T43" fmla="*/ 0 h 253"/>
              <a:gd name="T44" fmla="*/ 77 w 77"/>
              <a:gd name="T45" fmla="*/ 253 h 2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7" h="253">
                <a:moveTo>
                  <a:pt x="0" y="253"/>
                </a:moveTo>
                <a:lnTo>
                  <a:pt x="16" y="247"/>
                </a:lnTo>
                <a:lnTo>
                  <a:pt x="37" y="243"/>
                </a:lnTo>
                <a:lnTo>
                  <a:pt x="59" y="241"/>
                </a:lnTo>
                <a:lnTo>
                  <a:pt x="73" y="237"/>
                </a:lnTo>
                <a:lnTo>
                  <a:pt x="75" y="216"/>
                </a:lnTo>
                <a:lnTo>
                  <a:pt x="77" y="157"/>
                </a:lnTo>
                <a:lnTo>
                  <a:pt x="71" y="100"/>
                </a:lnTo>
                <a:lnTo>
                  <a:pt x="65" y="63"/>
                </a:lnTo>
                <a:lnTo>
                  <a:pt x="69" y="49"/>
                </a:lnTo>
                <a:lnTo>
                  <a:pt x="71" y="34"/>
                </a:lnTo>
                <a:lnTo>
                  <a:pt x="67" y="18"/>
                </a:lnTo>
                <a:lnTo>
                  <a:pt x="57" y="8"/>
                </a:lnTo>
                <a:lnTo>
                  <a:pt x="4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59" name="Freeform 127"/>
          <p:cNvSpPr>
            <a:spLocks/>
          </p:cNvSpPr>
          <p:nvPr/>
        </p:nvSpPr>
        <p:spPr bwMode="auto">
          <a:xfrm>
            <a:off x="7870826" y="1981202"/>
            <a:ext cx="214313" cy="149225"/>
          </a:xfrm>
          <a:custGeom>
            <a:avLst/>
            <a:gdLst>
              <a:gd name="T0" fmla="*/ 23 w 120"/>
              <a:gd name="T1" fmla="*/ 2 h 94"/>
              <a:gd name="T2" fmla="*/ 10 w 120"/>
              <a:gd name="T3" fmla="*/ 6 h 94"/>
              <a:gd name="T4" fmla="*/ 4 w 120"/>
              <a:gd name="T5" fmla="*/ 8 h 94"/>
              <a:gd name="T6" fmla="*/ 0 w 120"/>
              <a:gd name="T7" fmla="*/ 14 h 94"/>
              <a:gd name="T8" fmla="*/ 2 w 120"/>
              <a:gd name="T9" fmla="*/ 18 h 94"/>
              <a:gd name="T10" fmla="*/ 10 w 120"/>
              <a:gd name="T11" fmla="*/ 28 h 94"/>
              <a:gd name="T12" fmla="*/ 21 w 120"/>
              <a:gd name="T13" fmla="*/ 33 h 94"/>
              <a:gd name="T14" fmla="*/ 45 w 120"/>
              <a:gd name="T15" fmla="*/ 41 h 94"/>
              <a:gd name="T16" fmla="*/ 65 w 120"/>
              <a:gd name="T17" fmla="*/ 43 h 94"/>
              <a:gd name="T18" fmla="*/ 78 w 120"/>
              <a:gd name="T19" fmla="*/ 43 h 94"/>
              <a:gd name="T20" fmla="*/ 86 w 120"/>
              <a:gd name="T21" fmla="*/ 41 h 94"/>
              <a:gd name="T22" fmla="*/ 100 w 120"/>
              <a:gd name="T23" fmla="*/ 49 h 94"/>
              <a:gd name="T24" fmla="*/ 110 w 120"/>
              <a:gd name="T25" fmla="*/ 63 h 94"/>
              <a:gd name="T26" fmla="*/ 116 w 120"/>
              <a:gd name="T27" fmla="*/ 80 h 94"/>
              <a:gd name="T28" fmla="*/ 116 w 120"/>
              <a:gd name="T29" fmla="*/ 94 h 94"/>
              <a:gd name="T30" fmla="*/ 116 w 120"/>
              <a:gd name="T31" fmla="*/ 94 h 94"/>
              <a:gd name="T32" fmla="*/ 120 w 120"/>
              <a:gd name="T33" fmla="*/ 80 h 94"/>
              <a:gd name="T34" fmla="*/ 118 w 120"/>
              <a:gd name="T35" fmla="*/ 59 h 94"/>
              <a:gd name="T36" fmla="*/ 110 w 120"/>
              <a:gd name="T37" fmla="*/ 39 h 94"/>
              <a:gd name="T38" fmla="*/ 98 w 120"/>
              <a:gd name="T39" fmla="*/ 22 h 94"/>
              <a:gd name="T40" fmla="*/ 82 w 120"/>
              <a:gd name="T41" fmla="*/ 10 h 94"/>
              <a:gd name="T42" fmla="*/ 59 w 120"/>
              <a:gd name="T43" fmla="*/ 2 h 94"/>
              <a:gd name="T44" fmla="*/ 39 w 120"/>
              <a:gd name="T45" fmla="*/ 0 h 94"/>
              <a:gd name="T46" fmla="*/ 23 w 120"/>
              <a:gd name="T47" fmla="*/ 2 h 9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"/>
              <a:gd name="T73" fmla="*/ 0 h 94"/>
              <a:gd name="T74" fmla="*/ 120 w 120"/>
              <a:gd name="T75" fmla="*/ 94 h 9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" h="94">
                <a:moveTo>
                  <a:pt x="23" y="2"/>
                </a:moveTo>
                <a:lnTo>
                  <a:pt x="10" y="6"/>
                </a:lnTo>
                <a:lnTo>
                  <a:pt x="4" y="8"/>
                </a:lnTo>
                <a:lnTo>
                  <a:pt x="0" y="14"/>
                </a:lnTo>
                <a:lnTo>
                  <a:pt x="2" y="18"/>
                </a:lnTo>
                <a:lnTo>
                  <a:pt x="10" y="28"/>
                </a:lnTo>
                <a:lnTo>
                  <a:pt x="21" y="33"/>
                </a:lnTo>
                <a:lnTo>
                  <a:pt x="45" y="41"/>
                </a:lnTo>
                <a:lnTo>
                  <a:pt x="65" y="43"/>
                </a:lnTo>
                <a:lnTo>
                  <a:pt x="78" y="43"/>
                </a:lnTo>
                <a:lnTo>
                  <a:pt x="86" y="41"/>
                </a:lnTo>
                <a:lnTo>
                  <a:pt x="100" y="49"/>
                </a:lnTo>
                <a:lnTo>
                  <a:pt x="110" y="63"/>
                </a:lnTo>
                <a:lnTo>
                  <a:pt x="116" y="80"/>
                </a:lnTo>
                <a:lnTo>
                  <a:pt x="116" y="94"/>
                </a:lnTo>
                <a:lnTo>
                  <a:pt x="120" y="80"/>
                </a:lnTo>
                <a:lnTo>
                  <a:pt x="118" y="59"/>
                </a:lnTo>
                <a:lnTo>
                  <a:pt x="110" y="39"/>
                </a:lnTo>
                <a:lnTo>
                  <a:pt x="98" y="22"/>
                </a:lnTo>
                <a:lnTo>
                  <a:pt x="82" y="10"/>
                </a:lnTo>
                <a:lnTo>
                  <a:pt x="59" y="2"/>
                </a:lnTo>
                <a:lnTo>
                  <a:pt x="39" y="0"/>
                </a:lnTo>
                <a:lnTo>
                  <a:pt x="23" y="2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6350">
            <a:solidFill>
              <a:srgbClr val="FF983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0" name="Freeform 128"/>
          <p:cNvSpPr>
            <a:spLocks/>
          </p:cNvSpPr>
          <p:nvPr/>
        </p:nvSpPr>
        <p:spPr bwMode="auto">
          <a:xfrm>
            <a:off x="7870826" y="1984375"/>
            <a:ext cx="214313" cy="146050"/>
          </a:xfrm>
          <a:custGeom>
            <a:avLst/>
            <a:gdLst>
              <a:gd name="T0" fmla="*/ 37 w 120"/>
              <a:gd name="T1" fmla="*/ 0 h 92"/>
              <a:gd name="T2" fmla="*/ 23 w 120"/>
              <a:gd name="T3" fmla="*/ 0 h 92"/>
              <a:gd name="T4" fmla="*/ 10 w 120"/>
              <a:gd name="T5" fmla="*/ 4 h 92"/>
              <a:gd name="T6" fmla="*/ 4 w 120"/>
              <a:gd name="T7" fmla="*/ 6 h 92"/>
              <a:gd name="T8" fmla="*/ 0 w 120"/>
              <a:gd name="T9" fmla="*/ 12 h 92"/>
              <a:gd name="T10" fmla="*/ 2 w 120"/>
              <a:gd name="T11" fmla="*/ 18 h 92"/>
              <a:gd name="T12" fmla="*/ 10 w 120"/>
              <a:gd name="T13" fmla="*/ 26 h 92"/>
              <a:gd name="T14" fmla="*/ 21 w 120"/>
              <a:gd name="T15" fmla="*/ 31 h 92"/>
              <a:gd name="T16" fmla="*/ 45 w 120"/>
              <a:gd name="T17" fmla="*/ 39 h 92"/>
              <a:gd name="T18" fmla="*/ 67 w 120"/>
              <a:gd name="T19" fmla="*/ 41 h 92"/>
              <a:gd name="T20" fmla="*/ 78 w 120"/>
              <a:gd name="T21" fmla="*/ 41 h 92"/>
              <a:gd name="T22" fmla="*/ 86 w 120"/>
              <a:gd name="T23" fmla="*/ 41 h 92"/>
              <a:gd name="T24" fmla="*/ 100 w 120"/>
              <a:gd name="T25" fmla="*/ 49 h 92"/>
              <a:gd name="T26" fmla="*/ 110 w 120"/>
              <a:gd name="T27" fmla="*/ 61 h 92"/>
              <a:gd name="T28" fmla="*/ 116 w 120"/>
              <a:gd name="T29" fmla="*/ 78 h 92"/>
              <a:gd name="T30" fmla="*/ 116 w 120"/>
              <a:gd name="T31" fmla="*/ 92 h 92"/>
              <a:gd name="T32" fmla="*/ 116 w 120"/>
              <a:gd name="T33" fmla="*/ 92 h 92"/>
              <a:gd name="T34" fmla="*/ 120 w 120"/>
              <a:gd name="T35" fmla="*/ 78 h 92"/>
              <a:gd name="T36" fmla="*/ 118 w 120"/>
              <a:gd name="T37" fmla="*/ 57 h 92"/>
              <a:gd name="T38" fmla="*/ 110 w 120"/>
              <a:gd name="T39" fmla="*/ 37 h 92"/>
              <a:gd name="T40" fmla="*/ 98 w 120"/>
              <a:gd name="T41" fmla="*/ 20 h 92"/>
              <a:gd name="T42" fmla="*/ 82 w 120"/>
              <a:gd name="T43" fmla="*/ 8 h 92"/>
              <a:gd name="T44" fmla="*/ 61 w 120"/>
              <a:gd name="T45" fmla="*/ 0 h 92"/>
              <a:gd name="T46" fmla="*/ 39 w 120"/>
              <a:gd name="T47" fmla="*/ 0 h 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"/>
              <a:gd name="T73" fmla="*/ 0 h 92"/>
              <a:gd name="T74" fmla="*/ 120 w 120"/>
              <a:gd name="T75" fmla="*/ 92 h 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" h="92">
                <a:moveTo>
                  <a:pt x="37" y="0"/>
                </a:moveTo>
                <a:lnTo>
                  <a:pt x="23" y="0"/>
                </a:lnTo>
                <a:lnTo>
                  <a:pt x="10" y="4"/>
                </a:lnTo>
                <a:lnTo>
                  <a:pt x="4" y="6"/>
                </a:lnTo>
                <a:lnTo>
                  <a:pt x="0" y="12"/>
                </a:lnTo>
                <a:lnTo>
                  <a:pt x="2" y="18"/>
                </a:lnTo>
                <a:lnTo>
                  <a:pt x="10" y="26"/>
                </a:lnTo>
                <a:lnTo>
                  <a:pt x="21" y="31"/>
                </a:lnTo>
                <a:lnTo>
                  <a:pt x="45" y="39"/>
                </a:lnTo>
                <a:lnTo>
                  <a:pt x="67" y="41"/>
                </a:lnTo>
                <a:lnTo>
                  <a:pt x="78" y="41"/>
                </a:lnTo>
                <a:lnTo>
                  <a:pt x="86" y="41"/>
                </a:lnTo>
                <a:lnTo>
                  <a:pt x="100" y="49"/>
                </a:lnTo>
                <a:lnTo>
                  <a:pt x="110" y="61"/>
                </a:lnTo>
                <a:lnTo>
                  <a:pt x="116" y="78"/>
                </a:lnTo>
                <a:lnTo>
                  <a:pt x="116" y="92"/>
                </a:lnTo>
                <a:lnTo>
                  <a:pt x="120" y="78"/>
                </a:lnTo>
                <a:lnTo>
                  <a:pt x="118" y="57"/>
                </a:lnTo>
                <a:lnTo>
                  <a:pt x="110" y="37"/>
                </a:lnTo>
                <a:lnTo>
                  <a:pt x="98" y="20"/>
                </a:lnTo>
                <a:lnTo>
                  <a:pt x="82" y="8"/>
                </a:lnTo>
                <a:lnTo>
                  <a:pt x="61" y="0"/>
                </a:lnTo>
                <a:lnTo>
                  <a:pt x="3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1" name="Freeform 129"/>
          <p:cNvSpPr>
            <a:spLocks/>
          </p:cNvSpPr>
          <p:nvPr/>
        </p:nvSpPr>
        <p:spPr bwMode="auto">
          <a:xfrm>
            <a:off x="8420100" y="1890713"/>
            <a:ext cx="211138" cy="193675"/>
          </a:xfrm>
          <a:custGeom>
            <a:avLst/>
            <a:gdLst>
              <a:gd name="T0" fmla="*/ 96 w 118"/>
              <a:gd name="T1" fmla="*/ 2 h 122"/>
              <a:gd name="T2" fmla="*/ 108 w 118"/>
              <a:gd name="T3" fmla="*/ 6 h 122"/>
              <a:gd name="T4" fmla="*/ 114 w 118"/>
              <a:gd name="T5" fmla="*/ 10 h 122"/>
              <a:gd name="T6" fmla="*/ 118 w 118"/>
              <a:gd name="T7" fmla="*/ 18 h 122"/>
              <a:gd name="T8" fmla="*/ 116 w 118"/>
              <a:gd name="T9" fmla="*/ 24 h 122"/>
              <a:gd name="T10" fmla="*/ 108 w 118"/>
              <a:gd name="T11" fmla="*/ 34 h 122"/>
              <a:gd name="T12" fmla="*/ 100 w 118"/>
              <a:gd name="T13" fmla="*/ 43 h 122"/>
              <a:gd name="T14" fmla="*/ 76 w 118"/>
              <a:gd name="T15" fmla="*/ 51 h 122"/>
              <a:gd name="T16" fmla="*/ 53 w 118"/>
              <a:gd name="T17" fmla="*/ 55 h 122"/>
              <a:gd name="T18" fmla="*/ 43 w 118"/>
              <a:gd name="T19" fmla="*/ 55 h 122"/>
              <a:gd name="T20" fmla="*/ 35 w 118"/>
              <a:gd name="T21" fmla="*/ 53 h 122"/>
              <a:gd name="T22" fmla="*/ 19 w 118"/>
              <a:gd name="T23" fmla="*/ 65 h 122"/>
              <a:gd name="T24" fmla="*/ 8 w 118"/>
              <a:gd name="T25" fmla="*/ 81 h 122"/>
              <a:gd name="T26" fmla="*/ 2 w 118"/>
              <a:gd name="T27" fmla="*/ 104 h 122"/>
              <a:gd name="T28" fmla="*/ 2 w 118"/>
              <a:gd name="T29" fmla="*/ 122 h 122"/>
              <a:gd name="T30" fmla="*/ 2 w 118"/>
              <a:gd name="T31" fmla="*/ 122 h 122"/>
              <a:gd name="T32" fmla="*/ 0 w 118"/>
              <a:gd name="T33" fmla="*/ 104 h 122"/>
              <a:gd name="T34" fmla="*/ 2 w 118"/>
              <a:gd name="T35" fmla="*/ 75 h 122"/>
              <a:gd name="T36" fmla="*/ 8 w 118"/>
              <a:gd name="T37" fmla="*/ 51 h 122"/>
              <a:gd name="T38" fmla="*/ 21 w 118"/>
              <a:gd name="T39" fmla="*/ 28 h 122"/>
              <a:gd name="T40" fmla="*/ 39 w 118"/>
              <a:gd name="T41" fmla="*/ 12 h 122"/>
              <a:gd name="T42" fmla="*/ 59 w 118"/>
              <a:gd name="T43" fmla="*/ 2 h 122"/>
              <a:gd name="T44" fmla="*/ 80 w 118"/>
              <a:gd name="T45" fmla="*/ 0 h 122"/>
              <a:gd name="T46" fmla="*/ 96 w 118"/>
              <a:gd name="T47" fmla="*/ 2 h 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"/>
              <a:gd name="T73" fmla="*/ 0 h 122"/>
              <a:gd name="T74" fmla="*/ 118 w 118"/>
              <a:gd name="T75" fmla="*/ 122 h 1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" h="122">
                <a:moveTo>
                  <a:pt x="96" y="2"/>
                </a:moveTo>
                <a:lnTo>
                  <a:pt x="108" y="6"/>
                </a:lnTo>
                <a:lnTo>
                  <a:pt x="114" y="10"/>
                </a:lnTo>
                <a:lnTo>
                  <a:pt x="118" y="18"/>
                </a:lnTo>
                <a:lnTo>
                  <a:pt x="116" y="24"/>
                </a:lnTo>
                <a:lnTo>
                  <a:pt x="108" y="34"/>
                </a:lnTo>
                <a:lnTo>
                  <a:pt x="100" y="43"/>
                </a:lnTo>
                <a:lnTo>
                  <a:pt x="76" y="51"/>
                </a:lnTo>
                <a:lnTo>
                  <a:pt x="53" y="55"/>
                </a:lnTo>
                <a:lnTo>
                  <a:pt x="43" y="55"/>
                </a:lnTo>
                <a:lnTo>
                  <a:pt x="35" y="53"/>
                </a:lnTo>
                <a:lnTo>
                  <a:pt x="19" y="65"/>
                </a:lnTo>
                <a:lnTo>
                  <a:pt x="8" y="81"/>
                </a:lnTo>
                <a:lnTo>
                  <a:pt x="2" y="104"/>
                </a:lnTo>
                <a:lnTo>
                  <a:pt x="2" y="122"/>
                </a:lnTo>
                <a:lnTo>
                  <a:pt x="0" y="104"/>
                </a:lnTo>
                <a:lnTo>
                  <a:pt x="2" y="75"/>
                </a:lnTo>
                <a:lnTo>
                  <a:pt x="8" y="51"/>
                </a:lnTo>
                <a:lnTo>
                  <a:pt x="21" y="28"/>
                </a:lnTo>
                <a:lnTo>
                  <a:pt x="39" y="12"/>
                </a:lnTo>
                <a:lnTo>
                  <a:pt x="59" y="2"/>
                </a:lnTo>
                <a:lnTo>
                  <a:pt x="80" y="0"/>
                </a:lnTo>
                <a:lnTo>
                  <a:pt x="96" y="2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6350">
            <a:solidFill>
              <a:srgbClr val="FF983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2" name="Freeform 130"/>
          <p:cNvSpPr>
            <a:spLocks/>
          </p:cNvSpPr>
          <p:nvPr/>
        </p:nvSpPr>
        <p:spPr bwMode="auto">
          <a:xfrm>
            <a:off x="8420100" y="1893888"/>
            <a:ext cx="211138" cy="190500"/>
          </a:xfrm>
          <a:custGeom>
            <a:avLst/>
            <a:gdLst>
              <a:gd name="T0" fmla="*/ 82 w 118"/>
              <a:gd name="T1" fmla="*/ 0 h 120"/>
              <a:gd name="T2" fmla="*/ 96 w 118"/>
              <a:gd name="T3" fmla="*/ 2 h 120"/>
              <a:gd name="T4" fmla="*/ 108 w 118"/>
              <a:gd name="T5" fmla="*/ 6 h 120"/>
              <a:gd name="T6" fmla="*/ 114 w 118"/>
              <a:gd name="T7" fmla="*/ 10 h 120"/>
              <a:gd name="T8" fmla="*/ 118 w 118"/>
              <a:gd name="T9" fmla="*/ 16 h 120"/>
              <a:gd name="T10" fmla="*/ 116 w 118"/>
              <a:gd name="T11" fmla="*/ 22 h 120"/>
              <a:gd name="T12" fmla="*/ 108 w 118"/>
              <a:gd name="T13" fmla="*/ 35 h 120"/>
              <a:gd name="T14" fmla="*/ 98 w 118"/>
              <a:gd name="T15" fmla="*/ 41 h 120"/>
              <a:gd name="T16" fmla="*/ 76 w 118"/>
              <a:gd name="T17" fmla="*/ 49 h 120"/>
              <a:gd name="T18" fmla="*/ 53 w 118"/>
              <a:gd name="T19" fmla="*/ 53 h 120"/>
              <a:gd name="T20" fmla="*/ 41 w 118"/>
              <a:gd name="T21" fmla="*/ 53 h 120"/>
              <a:gd name="T22" fmla="*/ 33 w 118"/>
              <a:gd name="T23" fmla="*/ 53 h 120"/>
              <a:gd name="T24" fmla="*/ 19 w 118"/>
              <a:gd name="T25" fmla="*/ 63 h 120"/>
              <a:gd name="T26" fmla="*/ 8 w 118"/>
              <a:gd name="T27" fmla="*/ 79 h 120"/>
              <a:gd name="T28" fmla="*/ 2 w 118"/>
              <a:gd name="T29" fmla="*/ 102 h 120"/>
              <a:gd name="T30" fmla="*/ 2 w 118"/>
              <a:gd name="T31" fmla="*/ 120 h 120"/>
              <a:gd name="T32" fmla="*/ 2 w 118"/>
              <a:gd name="T33" fmla="*/ 120 h 120"/>
              <a:gd name="T34" fmla="*/ 0 w 118"/>
              <a:gd name="T35" fmla="*/ 102 h 120"/>
              <a:gd name="T36" fmla="*/ 0 w 118"/>
              <a:gd name="T37" fmla="*/ 73 h 120"/>
              <a:gd name="T38" fmla="*/ 8 w 118"/>
              <a:gd name="T39" fmla="*/ 49 h 120"/>
              <a:gd name="T40" fmla="*/ 21 w 118"/>
              <a:gd name="T41" fmla="*/ 26 h 120"/>
              <a:gd name="T42" fmla="*/ 39 w 118"/>
              <a:gd name="T43" fmla="*/ 10 h 120"/>
              <a:gd name="T44" fmla="*/ 59 w 118"/>
              <a:gd name="T45" fmla="*/ 0 h 120"/>
              <a:gd name="T46" fmla="*/ 80 w 118"/>
              <a:gd name="T47" fmla="*/ 0 h 1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"/>
              <a:gd name="T73" fmla="*/ 0 h 120"/>
              <a:gd name="T74" fmla="*/ 118 w 118"/>
              <a:gd name="T75" fmla="*/ 120 h 1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" h="120">
                <a:moveTo>
                  <a:pt x="82" y="0"/>
                </a:moveTo>
                <a:lnTo>
                  <a:pt x="96" y="2"/>
                </a:lnTo>
                <a:lnTo>
                  <a:pt x="108" y="6"/>
                </a:lnTo>
                <a:lnTo>
                  <a:pt x="114" y="10"/>
                </a:lnTo>
                <a:lnTo>
                  <a:pt x="118" y="16"/>
                </a:lnTo>
                <a:lnTo>
                  <a:pt x="116" y="22"/>
                </a:lnTo>
                <a:lnTo>
                  <a:pt x="108" y="35"/>
                </a:lnTo>
                <a:lnTo>
                  <a:pt x="98" y="41"/>
                </a:lnTo>
                <a:lnTo>
                  <a:pt x="76" y="49"/>
                </a:lnTo>
                <a:lnTo>
                  <a:pt x="53" y="53"/>
                </a:lnTo>
                <a:lnTo>
                  <a:pt x="41" y="53"/>
                </a:lnTo>
                <a:lnTo>
                  <a:pt x="33" y="53"/>
                </a:lnTo>
                <a:lnTo>
                  <a:pt x="19" y="63"/>
                </a:lnTo>
                <a:lnTo>
                  <a:pt x="8" y="79"/>
                </a:lnTo>
                <a:lnTo>
                  <a:pt x="2" y="102"/>
                </a:lnTo>
                <a:lnTo>
                  <a:pt x="2" y="120"/>
                </a:lnTo>
                <a:lnTo>
                  <a:pt x="0" y="102"/>
                </a:lnTo>
                <a:lnTo>
                  <a:pt x="0" y="73"/>
                </a:lnTo>
                <a:lnTo>
                  <a:pt x="8" y="49"/>
                </a:lnTo>
                <a:lnTo>
                  <a:pt x="21" y="26"/>
                </a:lnTo>
                <a:lnTo>
                  <a:pt x="39" y="10"/>
                </a:lnTo>
                <a:lnTo>
                  <a:pt x="59" y="0"/>
                </a:lnTo>
                <a:lnTo>
                  <a:pt x="8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3" name="Freeform 131"/>
          <p:cNvSpPr>
            <a:spLocks/>
          </p:cNvSpPr>
          <p:nvPr/>
        </p:nvSpPr>
        <p:spPr bwMode="auto">
          <a:xfrm>
            <a:off x="6475413" y="1990725"/>
            <a:ext cx="106362" cy="90488"/>
          </a:xfrm>
          <a:custGeom>
            <a:avLst/>
            <a:gdLst>
              <a:gd name="T0" fmla="*/ 59 w 59"/>
              <a:gd name="T1" fmla="*/ 29 h 57"/>
              <a:gd name="T2" fmla="*/ 55 w 59"/>
              <a:gd name="T3" fmla="*/ 16 h 57"/>
              <a:gd name="T4" fmla="*/ 47 w 59"/>
              <a:gd name="T5" fmla="*/ 6 h 57"/>
              <a:gd name="T6" fmla="*/ 35 w 59"/>
              <a:gd name="T7" fmla="*/ 0 h 57"/>
              <a:gd name="T8" fmla="*/ 20 w 59"/>
              <a:gd name="T9" fmla="*/ 0 h 57"/>
              <a:gd name="T10" fmla="*/ 10 w 59"/>
              <a:gd name="T11" fmla="*/ 6 h 57"/>
              <a:gd name="T12" fmla="*/ 2 w 59"/>
              <a:gd name="T13" fmla="*/ 18 h 57"/>
              <a:gd name="T14" fmla="*/ 0 w 59"/>
              <a:gd name="T15" fmla="*/ 31 h 57"/>
              <a:gd name="T16" fmla="*/ 4 w 59"/>
              <a:gd name="T17" fmla="*/ 43 h 57"/>
              <a:gd name="T18" fmla="*/ 12 w 59"/>
              <a:gd name="T19" fmla="*/ 53 h 57"/>
              <a:gd name="T20" fmla="*/ 26 w 59"/>
              <a:gd name="T21" fmla="*/ 57 h 57"/>
              <a:gd name="T22" fmla="*/ 39 w 59"/>
              <a:gd name="T23" fmla="*/ 55 h 57"/>
              <a:gd name="T24" fmla="*/ 51 w 59"/>
              <a:gd name="T25" fmla="*/ 49 h 57"/>
              <a:gd name="T26" fmla="*/ 57 w 59"/>
              <a:gd name="T27" fmla="*/ 37 h 57"/>
              <a:gd name="T28" fmla="*/ 59 w 59"/>
              <a:gd name="T29" fmla="*/ 29 h 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"/>
              <a:gd name="T46" fmla="*/ 0 h 57"/>
              <a:gd name="T47" fmla="*/ 59 w 59"/>
              <a:gd name="T48" fmla="*/ 57 h 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" h="57">
                <a:moveTo>
                  <a:pt x="59" y="29"/>
                </a:moveTo>
                <a:lnTo>
                  <a:pt x="55" y="16"/>
                </a:lnTo>
                <a:lnTo>
                  <a:pt x="47" y="6"/>
                </a:lnTo>
                <a:lnTo>
                  <a:pt x="35" y="0"/>
                </a:lnTo>
                <a:lnTo>
                  <a:pt x="20" y="0"/>
                </a:lnTo>
                <a:lnTo>
                  <a:pt x="10" y="6"/>
                </a:lnTo>
                <a:lnTo>
                  <a:pt x="2" y="18"/>
                </a:lnTo>
                <a:lnTo>
                  <a:pt x="0" y="31"/>
                </a:lnTo>
                <a:lnTo>
                  <a:pt x="4" y="43"/>
                </a:lnTo>
                <a:lnTo>
                  <a:pt x="12" y="53"/>
                </a:lnTo>
                <a:lnTo>
                  <a:pt x="26" y="57"/>
                </a:lnTo>
                <a:lnTo>
                  <a:pt x="39" y="55"/>
                </a:lnTo>
                <a:lnTo>
                  <a:pt x="51" y="49"/>
                </a:lnTo>
                <a:lnTo>
                  <a:pt x="57" y="37"/>
                </a:lnTo>
                <a:lnTo>
                  <a:pt x="59" y="29"/>
                </a:lnTo>
              </a:path>
            </a:pathLst>
          </a:custGeom>
          <a:noFill/>
          <a:ln w="6350">
            <a:solidFill>
              <a:srgbClr val="B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4" name="Freeform 132"/>
          <p:cNvSpPr>
            <a:spLocks/>
          </p:cNvSpPr>
          <p:nvPr/>
        </p:nvSpPr>
        <p:spPr bwMode="auto">
          <a:xfrm>
            <a:off x="6613526" y="2111377"/>
            <a:ext cx="103188" cy="93663"/>
          </a:xfrm>
          <a:custGeom>
            <a:avLst/>
            <a:gdLst>
              <a:gd name="T0" fmla="*/ 58 w 58"/>
              <a:gd name="T1" fmla="*/ 28 h 59"/>
              <a:gd name="T2" fmla="*/ 55 w 58"/>
              <a:gd name="T3" fmla="*/ 16 h 59"/>
              <a:gd name="T4" fmla="*/ 47 w 58"/>
              <a:gd name="T5" fmla="*/ 6 h 59"/>
              <a:gd name="T6" fmla="*/ 35 w 58"/>
              <a:gd name="T7" fmla="*/ 0 h 59"/>
              <a:gd name="T8" fmla="*/ 21 w 58"/>
              <a:gd name="T9" fmla="*/ 2 h 59"/>
              <a:gd name="T10" fmla="*/ 11 w 58"/>
              <a:gd name="T11" fmla="*/ 8 h 59"/>
              <a:gd name="T12" fmla="*/ 2 w 58"/>
              <a:gd name="T13" fmla="*/ 18 h 59"/>
              <a:gd name="T14" fmla="*/ 0 w 58"/>
              <a:gd name="T15" fmla="*/ 32 h 59"/>
              <a:gd name="T16" fmla="*/ 4 w 58"/>
              <a:gd name="T17" fmla="*/ 44 h 59"/>
              <a:gd name="T18" fmla="*/ 13 w 58"/>
              <a:gd name="T19" fmla="*/ 53 h 59"/>
              <a:gd name="T20" fmla="*/ 27 w 58"/>
              <a:gd name="T21" fmla="*/ 59 h 59"/>
              <a:gd name="T22" fmla="*/ 39 w 58"/>
              <a:gd name="T23" fmla="*/ 57 h 59"/>
              <a:gd name="T24" fmla="*/ 49 w 58"/>
              <a:gd name="T25" fmla="*/ 49 h 59"/>
              <a:gd name="T26" fmla="*/ 58 w 58"/>
              <a:gd name="T27" fmla="*/ 38 h 59"/>
              <a:gd name="T28" fmla="*/ 58 w 58"/>
              <a:gd name="T29" fmla="*/ 28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59"/>
              <a:gd name="T47" fmla="*/ 58 w 58"/>
              <a:gd name="T48" fmla="*/ 59 h 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59">
                <a:moveTo>
                  <a:pt x="58" y="28"/>
                </a:moveTo>
                <a:lnTo>
                  <a:pt x="55" y="16"/>
                </a:lnTo>
                <a:lnTo>
                  <a:pt x="47" y="6"/>
                </a:lnTo>
                <a:lnTo>
                  <a:pt x="35" y="0"/>
                </a:lnTo>
                <a:lnTo>
                  <a:pt x="21" y="2"/>
                </a:lnTo>
                <a:lnTo>
                  <a:pt x="11" y="8"/>
                </a:lnTo>
                <a:lnTo>
                  <a:pt x="2" y="18"/>
                </a:lnTo>
                <a:lnTo>
                  <a:pt x="0" y="32"/>
                </a:lnTo>
                <a:lnTo>
                  <a:pt x="4" y="44"/>
                </a:lnTo>
                <a:lnTo>
                  <a:pt x="13" y="53"/>
                </a:lnTo>
                <a:lnTo>
                  <a:pt x="27" y="59"/>
                </a:lnTo>
                <a:lnTo>
                  <a:pt x="39" y="57"/>
                </a:lnTo>
                <a:lnTo>
                  <a:pt x="49" y="49"/>
                </a:lnTo>
                <a:lnTo>
                  <a:pt x="58" y="38"/>
                </a:lnTo>
                <a:lnTo>
                  <a:pt x="58" y="28"/>
                </a:lnTo>
              </a:path>
            </a:pathLst>
          </a:custGeom>
          <a:noFill/>
          <a:ln w="6350">
            <a:solidFill>
              <a:srgbClr val="606F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5" name="Freeform 133"/>
          <p:cNvSpPr>
            <a:spLocks/>
          </p:cNvSpPr>
          <p:nvPr/>
        </p:nvSpPr>
        <p:spPr bwMode="auto">
          <a:xfrm>
            <a:off x="7246939" y="1831975"/>
            <a:ext cx="101600" cy="90488"/>
          </a:xfrm>
          <a:custGeom>
            <a:avLst/>
            <a:gdLst>
              <a:gd name="T0" fmla="*/ 57 w 57"/>
              <a:gd name="T1" fmla="*/ 29 h 57"/>
              <a:gd name="T2" fmla="*/ 53 w 57"/>
              <a:gd name="T3" fmla="*/ 16 h 57"/>
              <a:gd name="T4" fmla="*/ 45 w 57"/>
              <a:gd name="T5" fmla="*/ 4 h 57"/>
              <a:gd name="T6" fmla="*/ 35 w 57"/>
              <a:gd name="T7" fmla="*/ 0 h 57"/>
              <a:gd name="T8" fmla="*/ 21 w 57"/>
              <a:gd name="T9" fmla="*/ 0 h 57"/>
              <a:gd name="T10" fmla="*/ 8 w 57"/>
              <a:gd name="T11" fmla="*/ 6 h 57"/>
              <a:gd name="T12" fmla="*/ 2 w 57"/>
              <a:gd name="T13" fmla="*/ 16 h 57"/>
              <a:gd name="T14" fmla="*/ 0 w 57"/>
              <a:gd name="T15" fmla="*/ 31 h 57"/>
              <a:gd name="T16" fmla="*/ 2 w 57"/>
              <a:gd name="T17" fmla="*/ 43 h 57"/>
              <a:gd name="T18" fmla="*/ 13 w 57"/>
              <a:gd name="T19" fmla="*/ 53 h 57"/>
              <a:gd name="T20" fmla="*/ 25 w 57"/>
              <a:gd name="T21" fmla="*/ 57 h 57"/>
              <a:gd name="T22" fmla="*/ 39 w 57"/>
              <a:gd name="T23" fmla="*/ 55 h 57"/>
              <a:gd name="T24" fmla="*/ 49 w 57"/>
              <a:gd name="T25" fmla="*/ 49 h 57"/>
              <a:gd name="T26" fmla="*/ 55 w 57"/>
              <a:gd name="T27" fmla="*/ 37 h 57"/>
              <a:gd name="T28" fmla="*/ 57 w 57"/>
              <a:gd name="T29" fmla="*/ 29 h 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57"/>
              <a:gd name="T47" fmla="*/ 57 w 57"/>
              <a:gd name="T48" fmla="*/ 57 h 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57">
                <a:moveTo>
                  <a:pt x="57" y="29"/>
                </a:moveTo>
                <a:lnTo>
                  <a:pt x="53" y="16"/>
                </a:lnTo>
                <a:lnTo>
                  <a:pt x="45" y="4"/>
                </a:lnTo>
                <a:lnTo>
                  <a:pt x="35" y="0"/>
                </a:lnTo>
                <a:lnTo>
                  <a:pt x="21" y="0"/>
                </a:lnTo>
                <a:lnTo>
                  <a:pt x="8" y="6"/>
                </a:lnTo>
                <a:lnTo>
                  <a:pt x="2" y="16"/>
                </a:lnTo>
                <a:lnTo>
                  <a:pt x="0" y="31"/>
                </a:lnTo>
                <a:lnTo>
                  <a:pt x="2" y="43"/>
                </a:lnTo>
                <a:lnTo>
                  <a:pt x="13" y="53"/>
                </a:lnTo>
                <a:lnTo>
                  <a:pt x="25" y="57"/>
                </a:lnTo>
                <a:lnTo>
                  <a:pt x="39" y="55"/>
                </a:lnTo>
                <a:lnTo>
                  <a:pt x="49" y="49"/>
                </a:lnTo>
                <a:lnTo>
                  <a:pt x="55" y="37"/>
                </a:lnTo>
                <a:lnTo>
                  <a:pt x="57" y="29"/>
                </a:lnTo>
              </a:path>
            </a:pathLst>
          </a:custGeom>
          <a:noFill/>
          <a:ln w="6350">
            <a:solidFill>
              <a:srgbClr val="B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6" name="Freeform 134"/>
          <p:cNvSpPr>
            <a:spLocks/>
          </p:cNvSpPr>
          <p:nvPr/>
        </p:nvSpPr>
        <p:spPr bwMode="auto">
          <a:xfrm>
            <a:off x="7653338" y="2022477"/>
            <a:ext cx="101600" cy="92075"/>
          </a:xfrm>
          <a:custGeom>
            <a:avLst/>
            <a:gdLst>
              <a:gd name="T0" fmla="*/ 57 w 57"/>
              <a:gd name="T1" fmla="*/ 29 h 58"/>
              <a:gd name="T2" fmla="*/ 55 w 57"/>
              <a:gd name="T3" fmla="*/ 15 h 58"/>
              <a:gd name="T4" fmla="*/ 45 w 57"/>
              <a:gd name="T5" fmla="*/ 5 h 58"/>
              <a:gd name="T6" fmla="*/ 34 w 57"/>
              <a:gd name="T7" fmla="*/ 0 h 58"/>
              <a:gd name="T8" fmla="*/ 20 w 57"/>
              <a:gd name="T9" fmla="*/ 0 h 58"/>
              <a:gd name="T10" fmla="*/ 8 w 57"/>
              <a:gd name="T11" fmla="*/ 7 h 58"/>
              <a:gd name="T12" fmla="*/ 2 w 57"/>
              <a:gd name="T13" fmla="*/ 17 h 58"/>
              <a:gd name="T14" fmla="*/ 0 w 57"/>
              <a:gd name="T15" fmla="*/ 31 h 58"/>
              <a:gd name="T16" fmla="*/ 4 w 57"/>
              <a:gd name="T17" fmla="*/ 43 h 58"/>
              <a:gd name="T18" fmla="*/ 12 w 57"/>
              <a:gd name="T19" fmla="*/ 54 h 58"/>
              <a:gd name="T20" fmla="*/ 24 w 57"/>
              <a:gd name="T21" fmla="*/ 58 h 58"/>
              <a:gd name="T22" fmla="*/ 39 w 57"/>
              <a:gd name="T23" fmla="*/ 56 h 58"/>
              <a:gd name="T24" fmla="*/ 49 w 57"/>
              <a:gd name="T25" fmla="*/ 47 h 58"/>
              <a:gd name="T26" fmla="*/ 55 w 57"/>
              <a:gd name="T27" fmla="*/ 37 h 58"/>
              <a:gd name="T28" fmla="*/ 57 w 57"/>
              <a:gd name="T29" fmla="*/ 29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58"/>
              <a:gd name="T47" fmla="*/ 57 w 57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58">
                <a:moveTo>
                  <a:pt x="57" y="29"/>
                </a:moveTo>
                <a:lnTo>
                  <a:pt x="55" y="15"/>
                </a:lnTo>
                <a:lnTo>
                  <a:pt x="45" y="5"/>
                </a:lnTo>
                <a:lnTo>
                  <a:pt x="34" y="0"/>
                </a:lnTo>
                <a:lnTo>
                  <a:pt x="20" y="0"/>
                </a:lnTo>
                <a:lnTo>
                  <a:pt x="8" y="7"/>
                </a:lnTo>
                <a:lnTo>
                  <a:pt x="2" y="17"/>
                </a:lnTo>
                <a:lnTo>
                  <a:pt x="0" y="31"/>
                </a:lnTo>
                <a:lnTo>
                  <a:pt x="4" y="43"/>
                </a:lnTo>
                <a:lnTo>
                  <a:pt x="12" y="54"/>
                </a:lnTo>
                <a:lnTo>
                  <a:pt x="24" y="58"/>
                </a:lnTo>
                <a:lnTo>
                  <a:pt x="39" y="56"/>
                </a:lnTo>
                <a:lnTo>
                  <a:pt x="49" y="47"/>
                </a:lnTo>
                <a:lnTo>
                  <a:pt x="55" y="37"/>
                </a:lnTo>
                <a:lnTo>
                  <a:pt x="57" y="29"/>
                </a:lnTo>
              </a:path>
            </a:pathLst>
          </a:custGeom>
          <a:noFill/>
          <a:ln w="6350">
            <a:solidFill>
              <a:srgbClr val="B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7" name="Freeform 135"/>
          <p:cNvSpPr>
            <a:spLocks/>
          </p:cNvSpPr>
          <p:nvPr/>
        </p:nvSpPr>
        <p:spPr bwMode="auto">
          <a:xfrm>
            <a:off x="7524751" y="1900238"/>
            <a:ext cx="101600" cy="90487"/>
          </a:xfrm>
          <a:custGeom>
            <a:avLst/>
            <a:gdLst>
              <a:gd name="T0" fmla="*/ 57 w 57"/>
              <a:gd name="T1" fmla="*/ 28 h 57"/>
              <a:gd name="T2" fmla="*/ 55 w 57"/>
              <a:gd name="T3" fmla="*/ 14 h 57"/>
              <a:gd name="T4" fmla="*/ 47 w 57"/>
              <a:gd name="T5" fmla="*/ 4 h 57"/>
              <a:gd name="T6" fmla="*/ 35 w 57"/>
              <a:gd name="T7" fmla="*/ 0 h 57"/>
              <a:gd name="T8" fmla="*/ 21 w 57"/>
              <a:gd name="T9" fmla="*/ 0 h 57"/>
              <a:gd name="T10" fmla="*/ 11 w 57"/>
              <a:gd name="T11" fmla="*/ 6 h 57"/>
              <a:gd name="T12" fmla="*/ 2 w 57"/>
              <a:gd name="T13" fmla="*/ 16 h 57"/>
              <a:gd name="T14" fmla="*/ 0 w 57"/>
              <a:gd name="T15" fmla="*/ 31 h 57"/>
              <a:gd name="T16" fmla="*/ 4 w 57"/>
              <a:gd name="T17" fmla="*/ 43 h 57"/>
              <a:gd name="T18" fmla="*/ 13 w 57"/>
              <a:gd name="T19" fmla="*/ 53 h 57"/>
              <a:gd name="T20" fmla="*/ 27 w 57"/>
              <a:gd name="T21" fmla="*/ 57 h 57"/>
              <a:gd name="T22" fmla="*/ 39 w 57"/>
              <a:gd name="T23" fmla="*/ 55 h 57"/>
              <a:gd name="T24" fmla="*/ 49 w 57"/>
              <a:gd name="T25" fmla="*/ 47 h 57"/>
              <a:gd name="T26" fmla="*/ 57 w 57"/>
              <a:gd name="T27" fmla="*/ 37 h 57"/>
              <a:gd name="T28" fmla="*/ 57 w 57"/>
              <a:gd name="T29" fmla="*/ 28 h 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57"/>
              <a:gd name="T47" fmla="*/ 57 w 57"/>
              <a:gd name="T48" fmla="*/ 57 h 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57">
                <a:moveTo>
                  <a:pt x="57" y="28"/>
                </a:moveTo>
                <a:lnTo>
                  <a:pt x="55" y="14"/>
                </a:lnTo>
                <a:lnTo>
                  <a:pt x="47" y="4"/>
                </a:lnTo>
                <a:lnTo>
                  <a:pt x="35" y="0"/>
                </a:lnTo>
                <a:lnTo>
                  <a:pt x="21" y="0"/>
                </a:lnTo>
                <a:lnTo>
                  <a:pt x="11" y="6"/>
                </a:lnTo>
                <a:lnTo>
                  <a:pt x="2" y="16"/>
                </a:lnTo>
                <a:lnTo>
                  <a:pt x="0" y="31"/>
                </a:lnTo>
                <a:lnTo>
                  <a:pt x="4" y="43"/>
                </a:lnTo>
                <a:lnTo>
                  <a:pt x="13" y="53"/>
                </a:lnTo>
                <a:lnTo>
                  <a:pt x="27" y="57"/>
                </a:lnTo>
                <a:lnTo>
                  <a:pt x="39" y="55"/>
                </a:lnTo>
                <a:lnTo>
                  <a:pt x="49" y="47"/>
                </a:lnTo>
                <a:lnTo>
                  <a:pt x="57" y="37"/>
                </a:lnTo>
                <a:lnTo>
                  <a:pt x="57" y="28"/>
                </a:lnTo>
              </a:path>
            </a:pathLst>
          </a:custGeom>
          <a:noFill/>
          <a:ln w="6350">
            <a:solidFill>
              <a:srgbClr val="606F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568" name="Freeform 136"/>
          <p:cNvSpPr>
            <a:spLocks/>
          </p:cNvSpPr>
          <p:nvPr/>
        </p:nvSpPr>
        <p:spPr bwMode="auto">
          <a:xfrm>
            <a:off x="8466139" y="5276850"/>
            <a:ext cx="844550" cy="604838"/>
          </a:xfrm>
          <a:custGeom>
            <a:avLst/>
            <a:gdLst>
              <a:gd name="T0" fmla="*/ 91 w 473"/>
              <a:gd name="T1" fmla="*/ 289 h 381"/>
              <a:gd name="T2" fmla="*/ 69 w 473"/>
              <a:gd name="T3" fmla="*/ 293 h 381"/>
              <a:gd name="T4" fmla="*/ 49 w 473"/>
              <a:gd name="T5" fmla="*/ 306 h 381"/>
              <a:gd name="T6" fmla="*/ 32 w 473"/>
              <a:gd name="T7" fmla="*/ 320 h 381"/>
              <a:gd name="T8" fmla="*/ 20 w 473"/>
              <a:gd name="T9" fmla="*/ 340 h 381"/>
              <a:gd name="T10" fmla="*/ 14 w 473"/>
              <a:gd name="T11" fmla="*/ 361 h 381"/>
              <a:gd name="T12" fmla="*/ 14 w 473"/>
              <a:gd name="T13" fmla="*/ 381 h 381"/>
              <a:gd name="T14" fmla="*/ 14 w 473"/>
              <a:gd name="T15" fmla="*/ 381 h 381"/>
              <a:gd name="T16" fmla="*/ 2 w 473"/>
              <a:gd name="T17" fmla="*/ 347 h 381"/>
              <a:gd name="T18" fmla="*/ 0 w 473"/>
              <a:gd name="T19" fmla="*/ 308 h 381"/>
              <a:gd name="T20" fmla="*/ 6 w 473"/>
              <a:gd name="T21" fmla="*/ 275 h 381"/>
              <a:gd name="T22" fmla="*/ 16 w 473"/>
              <a:gd name="T23" fmla="*/ 263 h 381"/>
              <a:gd name="T24" fmla="*/ 71 w 473"/>
              <a:gd name="T25" fmla="*/ 238 h 381"/>
              <a:gd name="T26" fmla="*/ 71 w 473"/>
              <a:gd name="T27" fmla="*/ 222 h 381"/>
              <a:gd name="T28" fmla="*/ 77 w 473"/>
              <a:gd name="T29" fmla="*/ 204 h 381"/>
              <a:gd name="T30" fmla="*/ 89 w 473"/>
              <a:gd name="T31" fmla="*/ 187 h 381"/>
              <a:gd name="T32" fmla="*/ 106 w 473"/>
              <a:gd name="T33" fmla="*/ 175 h 381"/>
              <a:gd name="T34" fmla="*/ 142 w 473"/>
              <a:gd name="T35" fmla="*/ 163 h 381"/>
              <a:gd name="T36" fmla="*/ 206 w 473"/>
              <a:gd name="T37" fmla="*/ 91 h 381"/>
              <a:gd name="T38" fmla="*/ 206 w 473"/>
              <a:gd name="T39" fmla="*/ 87 h 381"/>
              <a:gd name="T40" fmla="*/ 220 w 473"/>
              <a:gd name="T41" fmla="*/ 61 h 381"/>
              <a:gd name="T42" fmla="*/ 238 w 473"/>
              <a:gd name="T43" fmla="*/ 38 h 381"/>
              <a:gd name="T44" fmla="*/ 261 w 473"/>
              <a:gd name="T45" fmla="*/ 20 h 381"/>
              <a:gd name="T46" fmla="*/ 287 w 473"/>
              <a:gd name="T47" fmla="*/ 8 h 381"/>
              <a:gd name="T48" fmla="*/ 314 w 473"/>
              <a:gd name="T49" fmla="*/ 2 h 381"/>
              <a:gd name="T50" fmla="*/ 344 w 473"/>
              <a:gd name="T51" fmla="*/ 0 h 381"/>
              <a:gd name="T52" fmla="*/ 373 w 473"/>
              <a:gd name="T53" fmla="*/ 4 h 381"/>
              <a:gd name="T54" fmla="*/ 399 w 473"/>
              <a:gd name="T55" fmla="*/ 14 h 381"/>
              <a:gd name="T56" fmla="*/ 424 w 473"/>
              <a:gd name="T57" fmla="*/ 30 h 381"/>
              <a:gd name="T58" fmla="*/ 444 w 473"/>
              <a:gd name="T59" fmla="*/ 53 h 381"/>
              <a:gd name="T60" fmla="*/ 459 w 473"/>
              <a:gd name="T61" fmla="*/ 77 h 381"/>
              <a:gd name="T62" fmla="*/ 473 w 473"/>
              <a:gd name="T63" fmla="*/ 126 h 381"/>
              <a:gd name="T64" fmla="*/ 473 w 473"/>
              <a:gd name="T65" fmla="*/ 126 h 381"/>
              <a:gd name="T66" fmla="*/ 446 w 473"/>
              <a:gd name="T67" fmla="*/ 104 h 381"/>
              <a:gd name="T68" fmla="*/ 416 w 473"/>
              <a:gd name="T69" fmla="*/ 87 h 381"/>
              <a:gd name="T70" fmla="*/ 381 w 473"/>
              <a:gd name="T71" fmla="*/ 75 h 381"/>
              <a:gd name="T72" fmla="*/ 346 w 473"/>
              <a:gd name="T73" fmla="*/ 69 h 381"/>
              <a:gd name="T74" fmla="*/ 312 w 473"/>
              <a:gd name="T75" fmla="*/ 71 h 381"/>
              <a:gd name="T76" fmla="*/ 277 w 473"/>
              <a:gd name="T77" fmla="*/ 77 h 381"/>
              <a:gd name="T78" fmla="*/ 242 w 473"/>
              <a:gd name="T79" fmla="*/ 89 h 381"/>
              <a:gd name="T80" fmla="*/ 214 w 473"/>
              <a:gd name="T81" fmla="*/ 106 h 381"/>
              <a:gd name="T82" fmla="*/ 206 w 473"/>
              <a:gd name="T83" fmla="*/ 120 h 381"/>
              <a:gd name="T84" fmla="*/ 179 w 473"/>
              <a:gd name="T85" fmla="*/ 155 h 381"/>
              <a:gd name="T86" fmla="*/ 161 w 473"/>
              <a:gd name="T87" fmla="*/ 193 h 381"/>
              <a:gd name="T88" fmla="*/ 149 w 473"/>
              <a:gd name="T89" fmla="*/ 232 h 381"/>
              <a:gd name="T90" fmla="*/ 102 w 473"/>
              <a:gd name="T91" fmla="*/ 269 h 381"/>
              <a:gd name="T92" fmla="*/ 102 w 473"/>
              <a:gd name="T93" fmla="*/ 289 h 3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73"/>
              <a:gd name="T142" fmla="*/ 0 h 381"/>
              <a:gd name="T143" fmla="*/ 473 w 473"/>
              <a:gd name="T144" fmla="*/ 381 h 3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73" h="381">
                <a:moveTo>
                  <a:pt x="91" y="289"/>
                </a:moveTo>
                <a:lnTo>
                  <a:pt x="69" y="293"/>
                </a:lnTo>
                <a:lnTo>
                  <a:pt x="49" y="306"/>
                </a:lnTo>
                <a:lnTo>
                  <a:pt x="32" y="320"/>
                </a:lnTo>
                <a:lnTo>
                  <a:pt x="20" y="340"/>
                </a:lnTo>
                <a:lnTo>
                  <a:pt x="14" y="361"/>
                </a:lnTo>
                <a:lnTo>
                  <a:pt x="14" y="381"/>
                </a:lnTo>
                <a:lnTo>
                  <a:pt x="2" y="347"/>
                </a:lnTo>
                <a:lnTo>
                  <a:pt x="0" y="308"/>
                </a:lnTo>
                <a:lnTo>
                  <a:pt x="6" y="275"/>
                </a:lnTo>
                <a:lnTo>
                  <a:pt x="16" y="263"/>
                </a:lnTo>
                <a:lnTo>
                  <a:pt x="71" y="238"/>
                </a:lnTo>
                <a:lnTo>
                  <a:pt x="71" y="222"/>
                </a:lnTo>
                <a:lnTo>
                  <a:pt x="77" y="204"/>
                </a:lnTo>
                <a:lnTo>
                  <a:pt x="89" y="187"/>
                </a:lnTo>
                <a:lnTo>
                  <a:pt x="106" y="175"/>
                </a:lnTo>
                <a:lnTo>
                  <a:pt x="142" y="163"/>
                </a:lnTo>
                <a:lnTo>
                  <a:pt x="206" y="91"/>
                </a:lnTo>
                <a:lnTo>
                  <a:pt x="206" y="87"/>
                </a:lnTo>
                <a:lnTo>
                  <a:pt x="220" y="61"/>
                </a:lnTo>
                <a:lnTo>
                  <a:pt x="238" y="38"/>
                </a:lnTo>
                <a:lnTo>
                  <a:pt x="261" y="20"/>
                </a:lnTo>
                <a:lnTo>
                  <a:pt x="287" y="8"/>
                </a:lnTo>
                <a:lnTo>
                  <a:pt x="314" y="2"/>
                </a:lnTo>
                <a:lnTo>
                  <a:pt x="344" y="0"/>
                </a:lnTo>
                <a:lnTo>
                  <a:pt x="373" y="4"/>
                </a:lnTo>
                <a:lnTo>
                  <a:pt x="399" y="14"/>
                </a:lnTo>
                <a:lnTo>
                  <a:pt x="424" y="30"/>
                </a:lnTo>
                <a:lnTo>
                  <a:pt x="444" y="53"/>
                </a:lnTo>
                <a:lnTo>
                  <a:pt x="459" y="77"/>
                </a:lnTo>
                <a:lnTo>
                  <a:pt x="473" y="126"/>
                </a:lnTo>
                <a:lnTo>
                  <a:pt x="446" y="104"/>
                </a:lnTo>
                <a:lnTo>
                  <a:pt x="416" y="87"/>
                </a:lnTo>
                <a:lnTo>
                  <a:pt x="381" y="75"/>
                </a:lnTo>
                <a:lnTo>
                  <a:pt x="346" y="69"/>
                </a:lnTo>
                <a:lnTo>
                  <a:pt x="312" y="71"/>
                </a:lnTo>
                <a:lnTo>
                  <a:pt x="277" y="77"/>
                </a:lnTo>
                <a:lnTo>
                  <a:pt x="242" y="89"/>
                </a:lnTo>
                <a:lnTo>
                  <a:pt x="214" y="106"/>
                </a:lnTo>
                <a:lnTo>
                  <a:pt x="206" y="120"/>
                </a:lnTo>
                <a:lnTo>
                  <a:pt x="179" y="155"/>
                </a:lnTo>
                <a:lnTo>
                  <a:pt x="161" y="193"/>
                </a:lnTo>
                <a:lnTo>
                  <a:pt x="149" y="232"/>
                </a:lnTo>
                <a:lnTo>
                  <a:pt x="102" y="269"/>
                </a:lnTo>
                <a:lnTo>
                  <a:pt x="102" y="28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pt-BR" sz="1800" smtClean="0">
              <a:solidFill>
                <a:srgbClr val="29292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150" y="333375"/>
            <a:ext cx="8743950" cy="1143000"/>
          </a:xfrm>
        </p:spPr>
        <p:txBody>
          <a:bodyPr/>
          <a:lstStyle/>
          <a:p>
            <a:pPr eaLnBrk="1" hangingPunct="1"/>
            <a:r>
              <a:rPr lang="pt-BR" sz="6000" smtClean="0">
                <a:latin typeface="Tekton Pro Ext" pitchFamily="34" charset="0"/>
              </a:rPr>
              <a:t>Tabagismo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2133600"/>
            <a:ext cx="7272338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PT" dirty="0" smtClean="0"/>
              <a:t>O fumo tem grande correlação com doenças crônicas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PT" dirty="0" smtClean="0"/>
              <a:t>O fumo causa dependência (como as demais drogas)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PT" dirty="0" smtClean="0"/>
              <a:t>A exposição ao fumo (tabagismo passivo), também constitui risco  que deve ser evitado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pt-BR" dirty="0" smtClean="0"/>
          </a:p>
        </p:txBody>
      </p:sp>
      <p:pic>
        <p:nvPicPr>
          <p:cNvPr id="20484" name="Picture 4" descr="cigar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04" y="4221088"/>
            <a:ext cx="1932995" cy="204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679004" y="5085184"/>
            <a:ext cx="291108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1759124" y="4221088"/>
            <a:ext cx="901899" cy="749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6947297" y="1124744"/>
            <a:ext cx="3339703" cy="29591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79004" y="5085184"/>
            <a:ext cx="370294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800" b="1" dirty="0" smtClean="0">
                <a:solidFill>
                  <a:srgbClr val="1F497D"/>
                </a:solidFill>
                <a:latin typeface="Verdana" pitchFamily="34" charset="0"/>
              </a:rPr>
              <a:t>2.1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831132" y="4437112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dirty="0" smtClean="0">
                <a:solidFill>
                  <a:srgbClr val="1F497D"/>
                </a:solidFill>
                <a:latin typeface="Verdana" pitchFamily="34" charset="0"/>
              </a:rPr>
              <a:t>6.2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029450" y="1844824"/>
            <a:ext cx="32575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8800" dirty="0" smtClean="0">
                <a:solidFill>
                  <a:srgbClr val="B7E7FF"/>
                </a:solidFill>
                <a:latin typeface="Verdana" pitchFamily="34" charset="0"/>
              </a:rPr>
              <a:t>31.8</a:t>
            </a: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3559324" y="2780928"/>
            <a:ext cx="2119907" cy="16637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pt-BR" sz="28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775348" y="3140968"/>
            <a:ext cx="1752005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400" dirty="0" smtClean="0">
                <a:solidFill>
                  <a:srgbClr val="1F497D"/>
                </a:solidFill>
                <a:latin typeface="Verdana" pitchFamily="34" charset="0"/>
              </a:rPr>
              <a:t>15.1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18964" y="5445224"/>
            <a:ext cx="110549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solidFill>
                  <a:srgbClr val="000066"/>
                </a:solidFill>
                <a:latin typeface="Arial Black" pitchFamily="34" charset="0"/>
              </a:rPr>
              <a:t>1950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615108" y="5085184"/>
            <a:ext cx="118943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solidFill>
                  <a:srgbClr val="000066"/>
                </a:solidFill>
                <a:latin typeface="Arial Black" pitchFamily="34" charset="0"/>
              </a:rPr>
              <a:t>1975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775348" y="4653136"/>
            <a:ext cx="162877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solidFill>
                  <a:srgbClr val="000066"/>
                </a:solidFill>
                <a:latin typeface="Arial Black" pitchFamily="34" charset="0"/>
              </a:rPr>
              <a:t>2000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879804" y="4365104"/>
            <a:ext cx="154305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solidFill>
                  <a:srgbClr val="000066"/>
                </a:solidFill>
                <a:latin typeface="Arial Black" pitchFamily="34" charset="0"/>
              </a:rPr>
              <a:t>2020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295628" y="6051356"/>
            <a:ext cx="3857625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1800" dirty="0" smtClean="0">
                <a:solidFill>
                  <a:srgbClr val="000066"/>
                </a:solidFill>
                <a:latin typeface="Comic Sans MS" pitchFamily="66" charset="0"/>
              </a:rPr>
              <a:t>[*em </a:t>
            </a:r>
            <a:r>
              <a:rPr lang="pt-BR" sz="1800" dirty="0" smtClean="0">
                <a:solidFill>
                  <a:srgbClr val="000066"/>
                </a:solidFill>
                <a:latin typeface="Comic Sans MS" pitchFamily="66" charset="0"/>
              </a:rPr>
              <a:t>milhões de habitantes]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1800" dirty="0" smtClean="0">
                <a:solidFill>
                  <a:srgbClr val="000066"/>
                </a:solidFill>
                <a:latin typeface="Comic Sans MS" pitchFamily="66" charset="0"/>
              </a:rPr>
              <a:t>V</a:t>
            </a:r>
            <a:r>
              <a:rPr lang="pt-BR" sz="1800" dirty="0" smtClean="0">
                <a:solidFill>
                  <a:srgbClr val="000066"/>
                </a:solidFill>
                <a:latin typeface="Comic Sans MS" pitchFamily="66" charset="0"/>
              </a:rPr>
              <a:t>eras, 2012</a:t>
            </a:r>
            <a:endParaRPr lang="pt-BR" sz="18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068" y="620688"/>
            <a:ext cx="71287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3200" b="1" dirty="0">
                <a:solidFill>
                  <a:srgbClr val="000066"/>
                </a:solidFill>
                <a:latin typeface="Verdana" pitchFamily="34" charset="0"/>
              </a:rPr>
              <a:t>‘BOOM’ de </a:t>
            </a:r>
            <a:r>
              <a:rPr lang="pt-BR" sz="3200" b="1" dirty="0" smtClean="0">
                <a:solidFill>
                  <a:srgbClr val="000066"/>
                </a:solidFill>
                <a:latin typeface="Verdana" pitchFamily="34" charset="0"/>
              </a:rPr>
              <a:t>Idosos no Brasil*</a:t>
            </a:r>
            <a:endParaRPr lang="pt-BR" sz="32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 animBg="1"/>
      <p:bldP spid="66565" grpId="0"/>
      <p:bldP spid="66566" grpId="0"/>
      <p:bldP spid="66567" grpId="0"/>
      <p:bldP spid="66568" grpId="0" animBg="1"/>
      <p:bldP spid="66569" grpId="0"/>
      <p:bldP spid="66570" grpId="0"/>
      <p:bldP spid="66571" grpId="0"/>
      <p:bldP spid="66572" grpId="0"/>
      <p:bldP spid="665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7076" y="404664"/>
            <a:ext cx="10029825" cy="9906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  <a:latin typeface="Verdana" pitchFamily="34" charset="0"/>
              </a:rPr>
              <a:t>Resumindo ...</a:t>
            </a:r>
            <a:endParaRPr lang="pt-BR" sz="4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Line Callout 2 (No Border) 2"/>
          <p:cNvSpPr/>
          <p:nvPr/>
        </p:nvSpPr>
        <p:spPr bwMode="auto">
          <a:xfrm>
            <a:off x="1615108" y="2132856"/>
            <a:ext cx="7128792" cy="3672408"/>
          </a:xfrm>
          <a:prstGeom prst="callout2">
            <a:avLst>
              <a:gd name="adj1" fmla="val 50453"/>
              <a:gd name="adj2" fmla="val 103006"/>
              <a:gd name="adj3" fmla="val 50453"/>
              <a:gd name="adj4" fmla="val 113431"/>
              <a:gd name="adj5" fmla="val -18240"/>
              <a:gd name="adj6" fmla="val 1007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57150" cmpd="sng">
                <a:solidFill>
                  <a:schemeClr val="tx1"/>
                </a:solidFill>
                <a:prstDash val="dash"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44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95351" y="1628775"/>
            <a:ext cx="7739063" cy="4267200"/>
          </a:xfrm>
        </p:spPr>
        <p:txBody>
          <a:bodyPr/>
          <a:lstStyle/>
          <a:p>
            <a:pPr lvl="2">
              <a:lnSpc>
                <a:spcPct val="110000"/>
              </a:lnSpc>
              <a:buFont typeface="Wingdings" pitchFamily="2" charset="2"/>
              <a:buNone/>
            </a:pPr>
            <a:endParaRPr lang="pt-BR" sz="3200" dirty="0"/>
          </a:p>
          <a:p>
            <a:pPr lvl="2"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3200" dirty="0"/>
              <a:t>a  boa nutrição durante a vida toda</a:t>
            </a:r>
          </a:p>
          <a:p>
            <a:pPr lvl="2"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3200" dirty="0"/>
              <a:t>é um </a:t>
            </a: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fator evidente</a:t>
            </a:r>
            <a:r>
              <a:rPr lang="pt-BR" sz="3200" dirty="0"/>
              <a:t> para se </a:t>
            </a:r>
          </a:p>
          <a:p>
            <a:pPr lvl="2"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3200" dirty="0"/>
              <a:t>determinar a </a:t>
            </a: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qualidade de vida</a:t>
            </a:r>
            <a:r>
              <a:rPr lang="pt-BR" sz="3200" dirty="0"/>
              <a:t> </a:t>
            </a:r>
          </a:p>
          <a:p>
            <a:pPr lvl="2"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3200" dirty="0"/>
              <a:t>que uma pessoa pode gozar nos </a:t>
            </a:r>
          </a:p>
          <a:p>
            <a:pPr lvl="2"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3200" dirty="0"/>
              <a:t>últimos anos de sua vida</a:t>
            </a:r>
          </a:p>
          <a:p>
            <a:pPr>
              <a:lnSpc>
                <a:spcPct val="110000"/>
              </a:lnSpc>
            </a:pPr>
            <a:endParaRPr lang="pt-BR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84" y="404664"/>
            <a:ext cx="8053388" cy="1412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Promoção do </a:t>
            </a:r>
            <a:b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Envelhecimento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Saudável</a:t>
            </a:r>
            <a:b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44949"/>
              </p:ext>
            </p:extLst>
          </p:nvPr>
        </p:nvGraphicFramePr>
        <p:xfrm>
          <a:off x="1068389" y="1981200"/>
          <a:ext cx="86185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9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28" name="Text Box 3"/>
          <p:cNvSpPr txBox="1">
            <a:spLocks noChangeArrowheads="1"/>
          </p:cNvSpPr>
          <p:nvPr/>
        </p:nvSpPr>
        <p:spPr bwMode="auto">
          <a:xfrm>
            <a:off x="1800226" y="0"/>
            <a:ext cx="8239125" cy="60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600" b="1" dirty="0">
                <a:latin typeface="Comic Sans MS" pitchFamily="66" charset="0"/>
              </a:rPr>
              <a:t>OS ATRIBUTOS DA ALIMENTAÇÃO SAUDÁVEL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pt-BR" sz="40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Acessibilidade física e financeira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alimentação barata, baseada em alimentos </a:t>
            </a:r>
            <a:r>
              <a:rPr lang="pt-BR" sz="3000" i="1" dirty="0">
                <a:latin typeface="Comic Sans MS" pitchFamily="66" charset="0"/>
              </a:rPr>
              <a:t>in natura</a:t>
            </a:r>
            <a:r>
              <a:rPr lang="pt-BR" sz="3000" dirty="0">
                <a:latin typeface="Comic Sans MS" pitchFamily="66" charset="0"/>
              </a:rPr>
              <a:t>, produzidos </a:t>
            </a:r>
            <a:r>
              <a:rPr lang="pt-BR" sz="3000" dirty="0" smtClean="0">
                <a:latin typeface="Comic Sans MS" pitchFamily="66" charset="0"/>
              </a:rPr>
              <a:t>regionalmente</a:t>
            </a:r>
            <a:endParaRPr lang="pt-BR" sz="3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Sabor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ausência deste na alimentação saudável – tabu a ser </a:t>
            </a:r>
            <a:r>
              <a:rPr lang="pt-BR" sz="3000" dirty="0" smtClean="0">
                <a:latin typeface="Comic Sans MS" pitchFamily="66" charset="0"/>
              </a:rPr>
              <a:t>desmistificado</a:t>
            </a:r>
            <a:endParaRPr lang="pt-BR" sz="3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Variedade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fornece diferentes nutrientes e evita monotonia </a:t>
            </a:r>
            <a:r>
              <a:rPr lang="pt-BR" sz="3000" dirty="0" smtClean="0">
                <a:latin typeface="Comic Sans MS" pitchFamily="66" charset="0"/>
              </a:rPr>
              <a:t>alimentar</a:t>
            </a:r>
            <a:endParaRPr lang="pt-BR" sz="30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1975148" y="1628800"/>
            <a:ext cx="7794626" cy="54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 Cor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quanto mais colorida a alimentação, mais atrativa e rica é em vitaminas e </a:t>
            </a:r>
            <a:r>
              <a:rPr lang="pt-BR" sz="3000" dirty="0" smtClean="0">
                <a:latin typeface="Comic Sans MS" pitchFamily="66" charset="0"/>
              </a:rPr>
              <a:t>minerais</a:t>
            </a:r>
            <a:endParaRPr lang="pt-BR" sz="30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 Harmonia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equilíbrio em quantidade e qualidade dos alimentos </a:t>
            </a:r>
            <a:r>
              <a:rPr lang="pt-BR" sz="3000" dirty="0" smtClean="0">
                <a:latin typeface="Comic Sans MS" pitchFamily="66" charset="0"/>
              </a:rPr>
              <a:t>consumidos</a:t>
            </a:r>
            <a:endParaRPr lang="pt-BR" sz="30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000" b="1" dirty="0">
                <a:solidFill>
                  <a:srgbClr val="FF3300"/>
                </a:solidFill>
                <a:latin typeface="Comic Sans MS" pitchFamily="66" charset="0"/>
              </a:rPr>
              <a:t> Segurança Sanitária</a:t>
            </a:r>
            <a:r>
              <a:rPr lang="pt-BR" sz="3000" b="1" dirty="0">
                <a:latin typeface="Comic Sans MS" pitchFamily="66" charset="0"/>
              </a:rPr>
              <a:t>: </a:t>
            </a:r>
            <a:r>
              <a:rPr lang="pt-BR" sz="3000" dirty="0">
                <a:latin typeface="Comic Sans MS" pitchFamily="66" charset="0"/>
              </a:rPr>
              <a:t>alimentos não devem apresentar contaminantes de natureza biológica, física ou química – adoção de boas práticas de </a:t>
            </a:r>
            <a:r>
              <a:rPr lang="pt-BR" sz="3000" dirty="0" smtClean="0">
                <a:latin typeface="Comic Sans MS" pitchFamily="66" charset="0"/>
              </a:rPr>
              <a:t>higiene</a:t>
            </a:r>
            <a:endParaRPr lang="pt-BR" sz="3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pt-BR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347" name="Text Box 6"/>
          <p:cNvSpPr txBox="1">
            <a:spLocks noChangeArrowheads="1"/>
          </p:cNvSpPr>
          <p:nvPr/>
        </p:nvSpPr>
        <p:spPr bwMode="auto">
          <a:xfrm>
            <a:off x="2047876" y="765176"/>
            <a:ext cx="777557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endParaRPr lang="pt-BR" sz="35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Nas refeições, monte o seu prato com pelo menos dois terços dos alimentos de origem vegetal;</a:t>
            </a:r>
          </a:p>
          <a:p>
            <a:pPr algn="ctr" eaLnBrk="1" hangingPunct="1"/>
            <a:endParaRPr lang="pt-BR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1" hangingPunct="1"/>
            <a:endParaRPr lang="pt-BR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  <a:p>
            <a:pPr eaLnBrk="1" hangingPunct="1"/>
            <a:endParaRPr lang="pt-BR" sz="3000" b="1" dirty="0">
              <a:latin typeface="Comic Sans MS" pitchFamily="66" charset="0"/>
            </a:endParaRPr>
          </a:p>
          <a:p>
            <a:pPr eaLnBrk="1" hangingPunct="1"/>
            <a:endParaRPr lang="pt-BR" sz="30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825348" name="Picture 10" descr="PRATO_BALANCEAD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4" y="3716340"/>
            <a:ext cx="388778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2119164" y="836712"/>
            <a:ext cx="8001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35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3000" b="1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Desligue a televisão na hora das refeições e coma as refeições em volta da </a:t>
            </a:r>
            <a:r>
              <a:rPr lang="pt-BR" sz="3000" dirty="0" smtClean="0">
                <a:latin typeface="Comic Sans MS" pitchFamily="66" charset="0"/>
              </a:rPr>
              <a:t>mesa</a:t>
            </a:r>
            <a:endParaRPr lang="pt-BR" sz="3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</p:txBody>
      </p:sp>
      <p:pic>
        <p:nvPicPr>
          <p:cNvPr id="826372" name="Picture 5" descr="09tel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2924175"/>
            <a:ext cx="51022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73" name="Text Box 8"/>
          <p:cNvSpPr txBox="1">
            <a:spLocks noChangeArrowheads="1"/>
          </p:cNvSpPr>
          <p:nvPr/>
        </p:nvSpPr>
        <p:spPr bwMode="auto">
          <a:xfrm>
            <a:off x="6926264" y="3717927"/>
            <a:ext cx="25923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0" b="1">
                <a:solidFill>
                  <a:srgbClr val="FF3300"/>
                </a:solidFill>
                <a:latin typeface="Comic Sans MS" pitchFamily="66" charset="0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4"/>
          <p:cNvSpPr>
            <a:spLocks noChangeArrowheads="1"/>
          </p:cNvSpPr>
          <p:nvPr/>
        </p:nvSpPr>
        <p:spPr bwMode="auto">
          <a:xfrm>
            <a:off x="1975148" y="1628800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Comece a refeição com uma grande quantidade de salada, temperada com molho de ervas frescas feito em casa;</a:t>
            </a:r>
          </a:p>
          <a:p>
            <a:pPr algn="just">
              <a:spcBef>
                <a:spcPct val="50000"/>
              </a:spcBef>
            </a:pPr>
            <a:endParaRPr lang="pt-BR" sz="30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</p:txBody>
      </p:sp>
      <p:pic>
        <p:nvPicPr>
          <p:cNvPr id="828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420" name="Picture 9" descr="sal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1" y="3162300"/>
            <a:ext cx="3884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ChangeArrowheads="1"/>
          </p:cNvSpPr>
          <p:nvPr/>
        </p:nvSpPr>
        <p:spPr bwMode="auto">
          <a:xfrm>
            <a:off x="1903413" y="1557339"/>
            <a:ext cx="7993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000" b="1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Os melhores lanches, entre as refeições, são frutas frescas ou sucos de frutas frescas sem adição de </a:t>
            </a:r>
            <a:r>
              <a:rPr lang="pt-BR" sz="3000" dirty="0" smtClean="0">
                <a:latin typeface="Comic Sans MS" pitchFamily="66" charset="0"/>
              </a:rPr>
              <a:t>açúcar</a:t>
            </a:r>
            <a:endParaRPr lang="pt-BR" sz="3000" dirty="0">
              <a:latin typeface="Comic Sans MS" pitchFamily="66" charset="0"/>
            </a:endParaRPr>
          </a:p>
        </p:txBody>
      </p:sp>
      <p:pic>
        <p:nvPicPr>
          <p:cNvPr id="829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44" name="Picture 7" descr="frutos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500440"/>
            <a:ext cx="50212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4"/>
          <p:cNvSpPr>
            <a:spLocks noChangeArrowheads="1"/>
          </p:cNvSpPr>
          <p:nvPr/>
        </p:nvSpPr>
        <p:spPr bwMode="auto">
          <a:xfrm>
            <a:off x="2047875" y="1700215"/>
            <a:ext cx="7704138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pt-BR" sz="3000" dirty="0" smtClean="0">
                <a:latin typeface="Comic Sans MS" pitchFamily="66" charset="0"/>
              </a:rPr>
              <a:t>Escolha </a:t>
            </a:r>
            <a:r>
              <a:rPr lang="pt-BR" sz="3000" dirty="0">
                <a:latin typeface="Comic Sans MS" pitchFamily="66" charset="0"/>
              </a:rPr>
              <a:t>formas de preparação que preservem o valor nutricional - cozinhar no vapor ou em pouca água e/ou óleo, assar, grelhar – ao invés de    </a:t>
            </a:r>
            <a:r>
              <a:rPr lang="pt-BR" sz="3000" dirty="0">
                <a:latin typeface="Comic Sans MS" pitchFamily="66" charset="0"/>
              </a:rPr>
              <a:t> </a:t>
            </a:r>
            <a:r>
              <a:rPr lang="pt-BR" sz="3000" dirty="0" smtClean="0">
                <a:latin typeface="Comic Sans MS" pitchFamily="66" charset="0"/>
              </a:rPr>
              <a:t>       </a:t>
            </a:r>
            <a:r>
              <a:rPr lang="pt-BR" sz="3000" dirty="0" smtClean="0">
                <a:latin typeface="Comic Sans MS" pitchFamily="66" charset="0"/>
              </a:rPr>
              <a:t>fritar </a:t>
            </a:r>
            <a:r>
              <a:rPr lang="pt-BR" sz="3000" dirty="0">
                <a:latin typeface="Comic Sans MS" pitchFamily="66" charset="0"/>
              </a:rPr>
              <a:t>os </a:t>
            </a:r>
            <a:r>
              <a:rPr lang="pt-BR" sz="3000" dirty="0" smtClean="0">
                <a:latin typeface="Comic Sans MS" pitchFamily="66" charset="0"/>
              </a:rPr>
              <a:t>alimentos</a:t>
            </a:r>
            <a:endParaRPr lang="pt-BR" sz="30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t-BR" sz="3000" b="1" dirty="0">
                <a:latin typeface="Comic Sans MS" pitchFamily="66" charset="0"/>
              </a:rPr>
              <a:t>   </a:t>
            </a:r>
            <a:endParaRPr lang="pt-BR" sz="3000" b="1" dirty="0">
              <a:solidFill>
                <a:srgbClr val="996600"/>
              </a:solidFill>
              <a:latin typeface="Comic Sans MS" pitchFamily="66" charset="0"/>
            </a:endParaRPr>
          </a:p>
          <a:p>
            <a:endParaRPr lang="pt-BR" sz="3000" b="1" dirty="0">
              <a:solidFill>
                <a:srgbClr val="99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</p:txBody>
      </p:sp>
      <p:pic>
        <p:nvPicPr>
          <p:cNvPr id="831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24" y="3789040"/>
            <a:ext cx="2269160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2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7875" name="Text Box 5"/>
          <p:cNvSpPr txBox="1">
            <a:spLocks noChangeArrowheads="1"/>
          </p:cNvSpPr>
          <p:nvPr/>
        </p:nvSpPr>
        <p:spPr bwMode="auto">
          <a:xfrm>
            <a:off x="2119164" y="1341438"/>
            <a:ext cx="7561412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pt-BR" sz="3000" b="1" u="sng" dirty="0">
              <a:solidFill>
                <a:srgbClr val="FF6600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pt-BR" sz="3000" b="1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A Preparação típica “arroz com feijão” é uma combinação completa em proteínas</a:t>
            </a:r>
          </a:p>
          <a:p>
            <a:pPr algn="just" eaLnBrk="1" hangingPunct="1">
              <a:spcBef>
                <a:spcPct val="50000"/>
              </a:spcBef>
            </a:pPr>
            <a:endParaRPr lang="pt-BR" sz="30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3789365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AutoShape 4"/>
          <p:cNvSpPr>
            <a:spLocks noChangeArrowheads="1"/>
          </p:cNvSpPr>
          <p:nvPr/>
        </p:nvSpPr>
        <p:spPr bwMode="auto">
          <a:xfrm>
            <a:off x="1111052" y="1844824"/>
            <a:ext cx="8352928" cy="424847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6" y="404813"/>
            <a:ext cx="8743950" cy="990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 Envelhecer </a:t>
            </a:r>
            <a:r>
              <a:rPr lang="pt-BR" dirty="0">
                <a:solidFill>
                  <a:schemeClr val="tx1"/>
                </a:solidFill>
              </a:rPr>
              <a:t>Saudável</a:t>
            </a:r>
          </a:p>
        </p:txBody>
      </p:sp>
      <p:sp>
        <p:nvSpPr>
          <p:cNvPr id="402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71601" y="1828800"/>
            <a:ext cx="7696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>
                <a:latin typeface="Monotype Corsiva" pitchFamily="66" charset="0"/>
              </a:rPr>
              <a:t>“O envelhecimento não começa </a:t>
            </a:r>
            <a:endParaRPr lang="pt-BR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latin typeface="Monotype Corsiva" pitchFamily="66" charset="0"/>
              </a:rPr>
              <a:t>subitamente </a:t>
            </a:r>
            <a:r>
              <a:rPr lang="pt-BR" dirty="0">
                <a:latin typeface="Monotype Corsiva" pitchFamily="66" charset="0"/>
              </a:rPr>
              <a:t>aos 60 anos, mas </a:t>
            </a:r>
            <a:endParaRPr lang="pt-BR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latin typeface="Monotype Corsiva" pitchFamily="66" charset="0"/>
              </a:rPr>
              <a:t>consiste </a:t>
            </a:r>
            <a:r>
              <a:rPr lang="pt-BR" dirty="0">
                <a:latin typeface="Monotype Corsiva" pitchFamily="66" charset="0"/>
              </a:rPr>
              <a:t>no acúmulo e interação de processos sociais, </a:t>
            </a:r>
            <a:endParaRPr lang="pt-BR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latin typeface="Monotype Corsiva" pitchFamily="66" charset="0"/>
              </a:rPr>
              <a:t>médicos </a:t>
            </a:r>
            <a:r>
              <a:rPr lang="pt-BR" dirty="0">
                <a:latin typeface="Monotype Corsiva" pitchFamily="66" charset="0"/>
              </a:rPr>
              <a:t>e de comportamento durante toda a vida. </a:t>
            </a:r>
            <a:endParaRPr lang="pt-BR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latin typeface="Monotype Corsiva" pitchFamily="66" charset="0"/>
              </a:rPr>
              <a:t>As </a:t>
            </a:r>
            <a:r>
              <a:rPr lang="pt-BR" dirty="0">
                <a:latin typeface="Monotype Corsiva" pitchFamily="66" charset="0"/>
              </a:rPr>
              <a:t>metas [para a velhice saudável] são a promoção </a:t>
            </a:r>
            <a:endParaRPr lang="pt-BR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latin typeface="Monotype Corsiva" pitchFamily="66" charset="0"/>
              </a:rPr>
              <a:t>da </a:t>
            </a:r>
            <a:r>
              <a:rPr lang="pt-BR" dirty="0">
                <a:latin typeface="Monotype Corsiva" pitchFamily="66" charset="0"/>
              </a:rPr>
              <a:t>saúde e bem-estar durante toda a vida”</a:t>
            </a:r>
            <a:r>
              <a:rPr lang="pt-BR" dirty="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pt-BR" sz="2000" dirty="0"/>
              <a:t>(</a:t>
            </a:r>
            <a:r>
              <a:rPr lang="pt-BR" sz="2000" dirty="0" err="1"/>
              <a:t>Litvak</a:t>
            </a:r>
            <a:r>
              <a:rPr lang="pt-BR" sz="2000" dirty="0"/>
              <a:t>, 1990)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6" y="8860"/>
            <a:ext cx="3559324" cy="27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03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23" name="Text Box 5"/>
          <p:cNvSpPr txBox="1">
            <a:spLocks noChangeArrowheads="1"/>
          </p:cNvSpPr>
          <p:nvPr/>
        </p:nvSpPr>
        <p:spPr bwMode="auto">
          <a:xfrm>
            <a:off x="2119164" y="188640"/>
            <a:ext cx="806450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pt-BR" sz="3000" b="1" u="sng" dirty="0">
              <a:solidFill>
                <a:srgbClr val="FF6600"/>
              </a:solidFill>
              <a:latin typeface="Comic Sans MS" pitchFamily="66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endParaRPr lang="pt-BR" sz="3000" b="1" u="sng" dirty="0">
              <a:solidFill>
                <a:srgbClr val="FF66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3000" b="1" dirty="0">
                <a:latin typeface="Comic Sans MS" pitchFamily="66" charset="0"/>
              </a:rPr>
              <a:t>- </a:t>
            </a:r>
            <a:r>
              <a:rPr lang="pt-BR" sz="3000" dirty="0">
                <a:latin typeface="Comic Sans MS" pitchFamily="66" charset="0"/>
              </a:rPr>
              <a:t>Leite e derivados: principais fontes de cálcio da alimentação; devem ser preferencialmente desnatados para </a:t>
            </a:r>
            <a:r>
              <a:rPr lang="pt-BR" sz="3000" dirty="0" smtClean="0">
                <a:latin typeface="Comic Sans MS" pitchFamily="66" charset="0"/>
              </a:rPr>
              <a:t>adultos</a:t>
            </a:r>
            <a:endParaRPr lang="pt-BR" sz="30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08" y="3717032"/>
            <a:ext cx="2448272" cy="2664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0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2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4019" name="Text Box 6"/>
          <p:cNvSpPr txBox="1">
            <a:spLocks noChangeArrowheads="1"/>
          </p:cNvSpPr>
          <p:nvPr/>
        </p:nvSpPr>
        <p:spPr bwMode="auto">
          <a:xfrm>
            <a:off x="1822450" y="1196976"/>
            <a:ext cx="792956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pt-BR" sz="3000" b="1" u="sng" dirty="0">
              <a:solidFill>
                <a:srgbClr val="FFC000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3000" b="1" dirty="0">
                <a:latin typeface="Comic Sans MS" pitchFamily="66" charset="0"/>
              </a:rPr>
              <a:t>- Água: </a:t>
            </a:r>
            <a:r>
              <a:rPr lang="pt-BR" sz="3000" dirty="0">
                <a:latin typeface="Comic Sans MS" pitchFamily="66" charset="0"/>
              </a:rPr>
              <a:t>indispensável ao funcionamento adequado do organismo; deve ser tratada, filtrada ou fervida</a:t>
            </a:r>
          </a:p>
          <a:p>
            <a:pPr algn="just" eaLnBrk="1" hangingPunct="1">
              <a:spcBef>
                <a:spcPct val="50000"/>
              </a:spcBef>
            </a:pPr>
            <a:endParaRPr lang="pt-BR" sz="3000" b="1" dirty="0">
              <a:solidFill>
                <a:srgbClr val="996600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3000" b="1" dirty="0">
              <a:latin typeface="Comic Sans MS" pitchFamily="66" charset="0"/>
            </a:endParaRPr>
          </a:p>
        </p:txBody>
      </p:sp>
      <p:pic>
        <p:nvPicPr>
          <p:cNvPr id="854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789363"/>
            <a:ext cx="3743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/>
        </p:nvSpPr>
        <p:spPr bwMode="auto">
          <a:xfrm>
            <a:off x="685801" y="6065839"/>
            <a:ext cx="325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2000" dirty="0" err="1" smtClean="0">
                <a:latin typeface="Arial" charset="0"/>
              </a:rPr>
              <a:t>www.saude.gov.br</a:t>
            </a:r>
            <a:r>
              <a:rPr lang="pt-BR" sz="2000" dirty="0">
                <a:latin typeface="Arial" charset="0"/>
              </a:rPr>
              <a:t>/</a:t>
            </a:r>
            <a:r>
              <a:rPr lang="pt-BR" sz="2000" dirty="0" err="1" smtClean="0">
                <a:latin typeface="Arial" charset="0"/>
              </a:rPr>
              <a:t>nutricao</a:t>
            </a:r>
            <a:r>
              <a:rPr lang="pt-BR" sz="2000" dirty="0" smtClean="0">
                <a:latin typeface="Arial" charset="0"/>
              </a:rPr>
              <a:t>   </a:t>
            </a:r>
            <a:endParaRPr lang="pt-BR" sz="2000" dirty="0">
              <a:latin typeface="Arial" charset="0"/>
            </a:endParaRPr>
          </a:p>
        </p:txBody>
      </p:sp>
      <p:pic>
        <p:nvPicPr>
          <p:cNvPr id="866307" name="Picture 3" descr="guia_alimentar_bol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2932113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6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52400"/>
            <a:ext cx="5103813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endSnd/>
        </p:sndAc>
      </p:transition>
    </mc:Choice>
    <mc:Fallback>
      <p:transition xmlns:p14="http://schemas.microsoft.com/office/powerpoint/2010/main" spd="slow">
        <p:fade/>
        <p:sndAc>
          <p:endSnd/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068" y="0"/>
            <a:ext cx="8053388" cy="1412875"/>
          </a:xfrm>
        </p:spPr>
        <p:txBody>
          <a:bodyPr/>
          <a:lstStyle/>
          <a:p>
            <a:r>
              <a:rPr kumimoji="0" lang="pt-BR" sz="3200" dirty="0">
                <a:effectLst/>
              </a:rPr>
              <a:t>Realizando o direito humano à </a:t>
            </a:r>
            <a:br>
              <a:rPr kumimoji="0" lang="pt-BR" sz="3200" dirty="0">
                <a:effectLst/>
              </a:rPr>
            </a:br>
            <a:r>
              <a:rPr kumimoji="0" lang="pt-BR" sz="3200" dirty="0">
                <a:effectLst/>
              </a:rPr>
              <a:t>alimentação e nutrição adequadas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174948" y="2060848"/>
            <a:ext cx="9527603" cy="417195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None/>
            </a:pPr>
            <a:r>
              <a:rPr kumimoji="0" lang="pt-BR" sz="2000" i="1" dirty="0" smtClean="0">
                <a:latin typeface="Comic Sans MS"/>
                <a:cs typeface="Comic Sans MS"/>
              </a:rPr>
              <a:t>“</a:t>
            </a:r>
            <a:r>
              <a:rPr kumimoji="0" lang="pt-BR" sz="2000" i="1" dirty="0" smtClean="0">
                <a:latin typeface="Comic Sans MS"/>
                <a:cs typeface="Comic Sans MS"/>
              </a:rPr>
              <a:t>Ao </a:t>
            </a:r>
            <a:r>
              <a:rPr kumimoji="0" lang="pt-BR" sz="2000" i="1" dirty="0">
                <a:latin typeface="Comic Sans MS"/>
                <a:cs typeface="Comic Sans MS"/>
              </a:rPr>
              <a:t>comer não só buscamos satisfazer nossa fome e nossas necessidades nutricionais. </a:t>
            </a:r>
            <a:endParaRPr kumimoji="0" lang="pt-BR" sz="2000" i="1" dirty="0" smtClean="0">
              <a:latin typeface="Comic Sans MS"/>
              <a:cs typeface="Comic Sans MS"/>
            </a:endParaRPr>
          </a:p>
          <a:p>
            <a:pPr lvl="2">
              <a:lnSpc>
                <a:spcPct val="120000"/>
              </a:lnSpc>
              <a:buFont typeface="Wingdings" pitchFamily="2" charset="2"/>
              <a:buNone/>
            </a:pPr>
            <a:r>
              <a:rPr kumimoji="0" lang="pt-BR" sz="2000" i="1" dirty="0" smtClean="0">
                <a:latin typeface="Comic Sans MS"/>
                <a:cs typeface="Comic Sans MS"/>
              </a:rPr>
              <a:t>Ao </a:t>
            </a:r>
            <a:r>
              <a:rPr kumimoji="0" lang="pt-BR" sz="2000" i="1" dirty="0">
                <a:latin typeface="Comic Sans MS"/>
                <a:cs typeface="Comic Sans MS"/>
              </a:rPr>
              <a:t>nos alimentarmos a nós mesmos e uns aos outros, familiares, amigos e mesmo estranhos, nós nos refazemos, nos construímos e nos potencializamos uns aos outros como seres humanos em nossas dimensões orgânicas, intelectuais, psicológicas e espirituais. </a:t>
            </a:r>
            <a:endParaRPr kumimoji="0" lang="pt-BR" sz="2000" i="1" dirty="0" smtClean="0">
              <a:latin typeface="Comic Sans MS"/>
              <a:cs typeface="Comic Sans MS"/>
            </a:endParaRPr>
          </a:p>
          <a:p>
            <a:pPr lvl="2">
              <a:lnSpc>
                <a:spcPct val="120000"/>
              </a:lnSpc>
              <a:buFont typeface="Wingdings" pitchFamily="2" charset="2"/>
              <a:buNone/>
            </a:pPr>
            <a:r>
              <a:rPr kumimoji="0" lang="pt-BR" sz="2000" i="1" dirty="0" smtClean="0">
                <a:latin typeface="Comic Sans MS"/>
                <a:cs typeface="Comic Sans MS"/>
              </a:rPr>
              <a:t>Nós </a:t>
            </a:r>
            <a:r>
              <a:rPr kumimoji="0" lang="pt-BR" sz="2000" i="1" dirty="0">
                <a:latin typeface="Comic Sans MS"/>
                <a:cs typeface="Comic Sans MS"/>
              </a:rPr>
              <a:t>reafirmamos nossa identidade e diversidade cultural, no contexto da universalidade de sermos humanos. </a:t>
            </a:r>
            <a:endParaRPr kumimoji="0" lang="pt-BR" sz="2000" i="1" dirty="0" smtClean="0">
              <a:latin typeface="Comic Sans MS"/>
              <a:cs typeface="Comic Sans MS"/>
            </a:endParaRPr>
          </a:p>
          <a:p>
            <a:pPr lvl="2">
              <a:lnSpc>
                <a:spcPct val="120000"/>
              </a:lnSpc>
              <a:buFont typeface="Wingdings" pitchFamily="2" charset="2"/>
              <a:buNone/>
            </a:pPr>
            <a:r>
              <a:rPr kumimoji="0" lang="pt-BR" sz="2000" i="1" dirty="0" smtClean="0">
                <a:latin typeface="Comic Sans MS"/>
                <a:cs typeface="Comic Sans MS"/>
              </a:rPr>
              <a:t>Não </a:t>
            </a:r>
            <a:r>
              <a:rPr kumimoji="0" lang="pt-BR" sz="2000" i="1" dirty="0">
                <a:latin typeface="Comic Sans MS"/>
                <a:cs typeface="Comic Sans MS"/>
              </a:rPr>
              <a:t>é sem razão que todas as festividades familiares e comunitárias, e muitos rituais espirituais, envolvem atos de preparo e comunhão de alimentos</a:t>
            </a:r>
            <a:r>
              <a:rPr kumimoji="0" lang="pt-BR" sz="2000" dirty="0"/>
              <a:t> </a:t>
            </a:r>
            <a:r>
              <a:rPr kumimoji="0" lang="pt-BR" sz="1600" dirty="0"/>
              <a:t>(Valente, 2001)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None/>
            </a:pPr>
            <a:endParaRPr lang="pt-BR" sz="1600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5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028" y="2636912"/>
            <a:ext cx="8928992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 envelhecimento, apesar </a:t>
            </a:r>
            <a:r>
              <a:rPr lang="pt-BR" dirty="0" smtClean="0"/>
              <a:t>de </a:t>
            </a:r>
          </a:p>
          <a:p>
            <a:pPr marL="0" indent="0">
              <a:buNone/>
            </a:pPr>
            <a:r>
              <a:rPr lang="pt-BR" dirty="0" smtClean="0"/>
              <a:t>ser </a:t>
            </a:r>
            <a:r>
              <a:rPr lang="pt-BR" dirty="0"/>
              <a:t>um processo  natural, </a:t>
            </a:r>
            <a:r>
              <a:rPr lang="pt-BR" dirty="0" smtClean="0"/>
              <a:t>submete </a:t>
            </a:r>
          </a:p>
          <a:p>
            <a:pPr marL="0" indent="0">
              <a:buNone/>
            </a:pPr>
            <a:r>
              <a:rPr lang="pt-BR" dirty="0" smtClean="0"/>
              <a:t>o organismo </a:t>
            </a:r>
            <a:r>
              <a:rPr lang="pt-BR" dirty="0"/>
              <a:t>a diversas alterações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anatômicas </a:t>
            </a:r>
            <a:r>
              <a:rPr lang="pt-BR" dirty="0"/>
              <a:t>e funcionais, com repercussões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nas </a:t>
            </a:r>
            <a:r>
              <a:rPr lang="pt-BR" dirty="0"/>
              <a:t>condições de </a:t>
            </a:r>
            <a:r>
              <a:rPr lang="pt-BR" sz="3600" b="1" dirty="0"/>
              <a:t>saúde e nutrição </a:t>
            </a:r>
            <a:r>
              <a:rPr lang="pt-BR" dirty="0"/>
              <a:t>do </a:t>
            </a:r>
            <a:r>
              <a:rPr lang="pt-BR" dirty="0" smtClean="0"/>
              <a:t>idoso</a:t>
            </a:r>
          </a:p>
        </p:txBody>
      </p:sp>
      <p:pic>
        <p:nvPicPr>
          <p:cNvPr id="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84" y="332656"/>
            <a:ext cx="2543175" cy="2752725"/>
          </a:xfrm>
        </p:spPr>
      </p:pic>
    </p:spTree>
    <p:extLst>
      <p:ext uri="{BB962C8B-B14F-4D97-AF65-F5344CB8AC3E}">
        <p14:creationId xmlns:p14="http://schemas.microsoft.com/office/powerpoint/2010/main" val="356351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052" y="332656"/>
            <a:ext cx="10029825" cy="990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Processo saúde &amp; doença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8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67036" y="1772816"/>
            <a:ext cx="8743950" cy="4114800"/>
          </a:xfrm>
        </p:spPr>
        <p:txBody>
          <a:bodyPr/>
          <a:lstStyle/>
          <a:p>
            <a:r>
              <a:rPr lang="pt-PT" sz="4000" dirty="0"/>
              <a:t> </a:t>
            </a:r>
            <a:r>
              <a:rPr lang="pt-BR" sz="4000" dirty="0"/>
              <a:t>Peso corporal</a:t>
            </a:r>
          </a:p>
          <a:p>
            <a:r>
              <a:rPr lang="pt-BR" sz="4000" dirty="0"/>
              <a:t> </a:t>
            </a:r>
            <a:r>
              <a:rPr lang="pt-PT" sz="4000" dirty="0"/>
              <a:t>Padrão alimentar</a:t>
            </a:r>
            <a:endParaRPr lang="pt-BR" sz="4000" dirty="0"/>
          </a:p>
          <a:p>
            <a:r>
              <a:rPr lang="pt-PT" sz="4000" dirty="0"/>
              <a:t> (</a:t>
            </a:r>
            <a:r>
              <a:rPr lang="pt-PT" sz="4000" dirty="0" err="1"/>
              <a:t>In</a:t>
            </a:r>
            <a:r>
              <a:rPr lang="pt-PT" sz="4000" dirty="0"/>
              <a:t>)a</a:t>
            </a:r>
            <a:r>
              <a:rPr lang="pt-BR" sz="4000" dirty="0" err="1"/>
              <a:t>tividade</a:t>
            </a:r>
            <a:r>
              <a:rPr lang="pt-BR" sz="4000" dirty="0"/>
              <a:t> física</a:t>
            </a:r>
          </a:p>
          <a:p>
            <a:r>
              <a:rPr lang="pt-PT" sz="4000" dirty="0"/>
              <a:t> Ingestão de bebidas alcoólicas</a:t>
            </a:r>
          </a:p>
          <a:p>
            <a:r>
              <a:rPr lang="pt-PT" sz="4000" dirty="0"/>
              <a:t> Tabagismo</a:t>
            </a:r>
          </a:p>
          <a:p>
            <a:pPr>
              <a:buFont typeface="Wingdings" pitchFamily="2" charset="2"/>
              <a:buNone/>
            </a:pPr>
            <a:endParaRPr lang="pt-PT" sz="4000" dirty="0"/>
          </a:p>
          <a:p>
            <a:pPr>
              <a:buFont typeface="Wingdings" pitchFamily="2" charset="2"/>
              <a:buNone/>
            </a:pPr>
            <a:endParaRPr lang="pt-BR" sz="4000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5302250" y="5218113"/>
            <a:ext cx="29368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6296025" y="5013327"/>
            <a:ext cx="288925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/>
              <a:t>Doenças Crônicas</a:t>
            </a:r>
          </a:p>
          <a:p>
            <a:pPr algn="ctr"/>
            <a:r>
              <a:rPr lang="pt-BR"/>
              <a:t>- cardiovasculares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39813" y="1773238"/>
            <a:ext cx="8743950" cy="4114800"/>
          </a:xfrm>
          <a:noFill/>
          <a:ln/>
        </p:spPr>
        <p:txBody>
          <a:bodyPr/>
          <a:lstStyle/>
          <a:p>
            <a:r>
              <a:rPr lang="pt-PT" sz="4400" dirty="0"/>
              <a:t> </a:t>
            </a:r>
            <a:r>
              <a:rPr lang="pt-BR" sz="4400" b="1" dirty="0">
                <a:solidFill>
                  <a:srgbClr val="FF9933"/>
                </a:solidFill>
              </a:rPr>
              <a:t>Peso corporal</a:t>
            </a:r>
          </a:p>
          <a:p>
            <a:r>
              <a:rPr lang="pt-BR" sz="4400" dirty="0"/>
              <a:t> </a:t>
            </a:r>
            <a:r>
              <a:rPr lang="pt-PT" sz="4400" dirty="0"/>
              <a:t>Padrão alimentar</a:t>
            </a:r>
            <a:endParaRPr lang="pt-BR" sz="4400" dirty="0"/>
          </a:p>
          <a:p>
            <a:r>
              <a:rPr lang="pt-PT" sz="4400" dirty="0"/>
              <a:t> (</a:t>
            </a:r>
            <a:r>
              <a:rPr lang="pt-PT" sz="4400" dirty="0" err="1"/>
              <a:t>In</a:t>
            </a:r>
            <a:r>
              <a:rPr lang="pt-PT" sz="4400" dirty="0"/>
              <a:t>)a</a:t>
            </a:r>
            <a:r>
              <a:rPr lang="pt-BR" sz="4400" dirty="0" err="1"/>
              <a:t>tividade</a:t>
            </a:r>
            <a:r>
              <a:rPr lang="pt-BR" sz="4400" dirty="0"/>
              <a:t> física</a:t>
            </a:r>
          </a:p>
          <a:p>
            <a:r>
              <a:rPr lang="pt-PT" sz="4400" dirty="0"/>
              <a:t> Ingestão de bebidas alcoólicas</a:t>
            </a:r>
          </a:p>
          <a:p>
            <a:r>
              <a:rPr lang="pt-PT" sz="4400" dirty="0"/>
              <a:t> Tabagismo</a:t>
            </a:r>
          </a:p>
          <a:p>
            <a:endParaRPr lang="pt-PT" sz="4400" dirty="0"/>
          </a:p>
          <a:p>
            <a:pPr>
              <a:buFont typeface="Wingdings" pitchFamily="2" charset="2"/>
              <a:buNone/>
            </a:pPr>
            <a:endParaRPr lang="pt-BR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06" name="Object 2"/>
          <p:cNvGraphicFramePr>
            <a:graphicFrameLocks noChangeAspect="1"/>
          </p:cNvGraphicFramePr>
          <p:nvPr/>
        </p:nvGraphicFramePr>
        <p:xfrm>
          <a:off x="3487738" y="333375"/>
          <a:ext cx="6303962" cy="8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4" imgW="6480000" imgH="8379720" progId="Word.Document.8">
                  <p:embed/>
                </p:oleObj>
              </mc:Choice>
              <mc:Fallback>
                <p:oleObj name="Documento" r:id="rId4" imgW="6480000" imgH="8379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333375"/>
                        <a:ext cx="6303962" cy="815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966789" y="1828802"/>
            <a:ext cx="223811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dirty="0"/>
              <a:t>Modificação</a:t>
            </a:r>
          </a:p>
          <a:p>
            <a:pPr eaLnBrk="0" hangingPunct="0"/>
            <a:r>
              <a:rPr lang="pt-BR" dirty="0"/>
              <a:t>da Composição</a:t>
            </a:r>
          </a:p>
          <a:p>
            <a:pPr eaLnBrk="0" hangingPunct="0"/>
            <a:r>
              <a:rPr lang="pt-BR" dirty="0"/>
              <a:t>Corporal</a:t>
            </a:r>
          </a:p>
          <a:p>
            <a:pPr eaLnBrk="0" hangingPunct="0"/>
            <a:endParaRPr lang="pt-BR" dirty="0"/>
          </a:p>
          <a:p>
            <a:pPr eaLnBrk="0" hangingPunct="0"/>
            <a:r>
              <a:rPr lang="pt-BR" sz="1800" i="1" dirty="0"/>
              <a:t>Goldman, 1970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5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629400" y="2133600"/>
            <a:ext cx="3429000" cy="3733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83060" y="332656"/>
            <a:ext cx="10029825" cy="9906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Distúrbios do peso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14350" y="1885950"/>
            <a:ext cx="4914900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200" dirty="0" smtClean="0"/>
              <a:t>1- Sobrepeso/obesidade</a:t>
            </a:r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Presente em todas as classes sociais, independente do nível de </a:t>
            </a:r>
            <a:r>
              <a:rPr lang="pt-BR" sz="2200" dirty="0" smtClean="0"/>
              <a:t>escolaridade</a:t>
            </a:r>
            <a:endParaRPr lang="pt-BR" sz="2200" dirty="0" smtClean="0"/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Problema agrava-se </a:t>
            </a:r>
            <a:r>
              <a:rPr lang="pt-BR" sz="2200" dirty="0" smtClean="0"/>
              <a:t>gradativamente </a:t>
            </a:r>
            <a:r>
              <a:rPr lang="pt-BR" sz="2200" dirty="0" smtClean="0"/>
              <a:t>com a idade </a:t>
            </a:r>
            <a:r>
              <a:rPr lang="pt-BR" sz="2200" dirty="0" smtClean="0"/>
              <a:t>(</a:t>
            </a:r>
            <a:r>
              <a:rPr lang="pt-BR" sz="2200" dirty="0" smtClean="0"/>
              <a:t>até os 54 anos</a:t>
            </a:r>
            <a:r>
              <a:rPr lang="pt-BR" sz="2200" dirty="0" smtClean="0"/>
              <a:t>)</a:t>
            </a:r>
            <a:endParaRPr lang="pt-BR" sz="2200" dirty="0" smtClean="0"/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Mulheres são mais afetadas pelo sobrepeso/obesidade (gestações sucessivas com pequeno intervalo?)</a:t>
            </a:r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Associação com maior risco cardiovascular</a:t>
            </a:r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pt-BR" sz="2200" dirty="0" smtClean="0"/>
              <a:t>	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500813" y="2357438"/>
            <a:ext cx="3524250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dirty="0" smtClean="0"/>
              <a:t>   Atividade física; 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</a:t>
            </a:r>
            <a:r>
              <a:rPr lang="pt-BR" sz="2400" dirty="0" smtClean="0"/>
              <a:t>Hábito </a:t>
            </a:r>
            <a:r>
              <a:rPr lang="pt-BR" sz="2400" dirty="0" smtClean="0"/>
              <a:t>alimentar (individuo/família)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</a:t>
            </a:r>
            <a:r>
              <a:rPr lang="pt-BR" sz="2400" dirty="0" smtClean="0"/>
              <a:t>Obesidade</a:t>
            </a:r>
            <a:r>
              <a:rPr lang="pt-BR" sz="2400" dirty="0" smtClean="0"/>
              <a:t>/família 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</a:t>
            </a:r>
            <a:r>
              <a:rPr lang="pt-BR" sz="2400" dirty="0" err="1" smtClean="0"/>
              <a:t>Co</a:t>
            </a:r>
            <a:r>
              <a:rPr lang="pt-BR" sz="2400" dirty="0" smtClean="0"/>
              <a:t>-morbidades 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 </a:t>
            </a:r>
            <a:r>
              <a:rPr lang="pt-BR" sz="2400" dirty="0" smtClean="0"/>
              <a:t>Renda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endParaRPr lang="pt-BR" sz="2400" dirty="0" smtClean="0"/>
          </a:p>
          <a:p>
            <a:pPr>
              <a:buFont typeface="Wingdings" pitchFamily="2" charset="2"/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88488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172201" y="1981200"/>
            <a:ext cx="3810000" cy="3733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title"/>
          </p:nvPr>
        </p:nvSpPr>
        <p:spPr>
          <a:xfrm>
            <a:off x="1111052" y="332656"/>
            <a:ext cx="10029825" cy="9906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Distúrbios do peso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79004" y="1844824"/>
            <a:ext cx="4786313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dirty="0" smtClean="0"/>
              <a:t>2- Baixo peso/magreza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</a:t>
            </a:r>
            <a:r>
              <a:rPr lang="pt-BR" sz="2400" dirty="0" smtClean="0"/>
              <a:t>  Relacionado </a:t>
            </a:r>
            <a:r>
              <a:rPr lang="pt-BR" sz="2400" dirty="0" smtClean="0"/>
              <a:t>com AIDS</a:t>
            </a:r>
            <a:r>
              <a:rPr lang="pt-BR" sz="2400" dirty="0" smtClean="0"/>
              <a:t>,</a:t>
            </a:r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dirty="0" smtClean="0"/>
              <a:t>câncer, tuberculose e </a:t>
            </a:r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dirty="0" smtClean="0"/>
              <a:t>desnutrição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</a:t>
            </a:r>
            <a:r>
              <a:rPr lang="pt-BR" sz="2400" dirty="0" smtClean="0"/>
              <a:t> A </a:t>
            </a:r>
            <a:r>
              <a:rPr lang="pt-BR" sz="2400" dirty="0" smtClean="0"/>
              <a:t>partir dos 70a é importante 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dirty="0" smtClean="0"/>
              <a:t>problema </a:t>
            </a:r>
            <a:r>
              <a:rPr lang="pt-BR" sz="2400" dirty="0" smtClean="0"/>
              <a:t>de saúde pública no 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dirty="0" smtClean="0"/>
              <a:t>Brasil (8% DPC)</a:t>
            </a: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400" dirty="0" smtClean="0"/>
              <a:t>Condição </a:t>
            </a:r>
            <a:r>
              <a:rPr lang="pt-BR" sz="2400" dirty="0" smtClean="0"/>
              <a:t>nutricional </a:t>
            </a:r>
            <a:r>
              <a:rPr lang="pt-BR" sz="2400" dirty="0" smtClean="0"/>
              <a:t>associada 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    a </a:t>
            </a:r>
            <a:r>
              <a:rPr lang="pt-BR" sz="2400" dirty="0" smtClean="0"/>
              <a:t>altas </a:t>
            </a:r>
            <a:r>
              <a:rPr lang="pt-BR" sz="2400" dirty="0" smtClean="0"/>
              <a:t>taxas de </a:t>
            </a:r>
            <a:r>
              <a:rPr lang="pt-BR" sz="2400" dirty="0" smtClean="0"/>
              <a:t>mortalidade</a:t>
            </a:r>
            <a:endParaRPr lang="pt-BR" sz="2400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429376" y="2071688"/>
            <a:ext cx="3524250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smtClean="0"/>
              <a:t>Patologias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Desequilíbrio NN &amp; 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consumo alimentar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Isolamento  social ou familiar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Falta de apetite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Pobreza</a:t>
            </a:r>
          </a:p>
          <a:p>
            <a:pPr>
              <a:buFont typeface="Wingdings" pitchFamily="2" charset="2"/>
              <a:buNone/>
            </a:pPr>
            <a:r>
              <a:rPr lang="pt-BR" sz="2400" smtClean="0"/>
              <a:t>Alcoolismo</a:t>
            </a:r>
          </a:p>
        </p:txBody>
      </p:sp>
    </p:spTree>
    <p:extLst>
      <p:ext uri="{BB962C8B-B14F-4D97-AF65-F5344CB8AC3E}">
        <p14:creationId xmlns:p14="http://schemas.microsoft.com/office/powerpoint/2010/main" val="280390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ixo">
  <a:themeElements>
    <a:clrScheme name="Eixo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i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ixo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1108</Words>
  <Application>Microsoft Macintosh PowerPoint</Application>
  <PresentationFormat>35mm Slides</PresentationFormat>
  <Paragraphs>207</Paragraphs>
  <Slides>33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Eixo</vt:lpstr>
      <vt:lpstr>Documento</vt:lpstr>
      <vt:lpstr>PowerPoint Presentation</vt:lpstr>
      <vt:lpstr>PowerPoint Presentation</vt:lpstr>
      <vt:lpstr>  Envelhecer Saudável</vt:lpstr>
      <vt:lpstr>PowerPoint Presentation</vt:lpstr>
      <vt:lpstr>Processo saúde &amp; doença</vt:lpstr>
      <vt:lpstr>PowerPoint Presentation</vt:lpstr>
      <vt:lpstr>PowerPoint Presentation</vt:lpstr>
      <vt:lpstr>Distúrbios do peso</vt:lpstr>
      <vt:lpstr>Distúrbios do peso</vt:lpstr>
      <vt:lpstr>PowerPoint Presentation</vt:lpstr>
      <vt:lpstr>Alimentação do idoso</vt:lpstr>
      <vt:lpstr>Alimentação do idoso</vt:lpstr>
      <vt:lpstr>Alimentação do idoso</vt:lpstr>
      <vt:lpstr>PowerPoint Presentation</vt:lpstr>
      <vt:lpstr>Plano Alimentar</vt:lpstr>
      <vt:lpstr>PROCESSO SAUDE &amp; DOENÇA NO IDOSO</vt:lpstr>
      <vt:lpstr>Sedentarismo</vt:lpstr>
      <vt:lpstr>Bebidas alcoólicas</vt:lpstr>
      <vt:lpstr>Tabagismo</vt:lpstr>
      <vt:lpstr>Resumindo ...</vt:lpstr>
      <vt:lpstr>Promoção do  Envelhecimento Saudável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Realizando o direito humano à  alimentação e nutrição adequadas</vt:lpstr>
    </vt:vector>
  </TitlesOfParts>
  <Company>UFG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Alimentar</dc:title>
  <dc:creator>ESTELAMARIS T. MONEGO</dc:creator>
  <cp:lastModifiedBy>Estelamaris Monego</cp:lastModifiedBy>
  <cp:revision>219</cp:revision>
  <dcterms:created xsi:type="dcterms:W3CDTF">1998-12-01T22:22:14Z</dcterms:created>
  <dcterms:modified xsi:type="dcterms:W3CDTF">2013-06-12T21:01:53Z</dcterms:modified>
</cp:coreProperties>
</file>